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4" r:id="rId1"/>
  </p:sldMasterIdLst>
  <p:notesMasterIdLst>
    <p:notesMasterId r:id="rId57"/>
  </p:notesMasterIdLst>
  <p:handoutMasterIdLst>
    <p:handoutMasterId r:id="rId58"/>
  </p:handoutMasterIdLst>
  <p:sldIdLst>
    <p:sldId id="2297" r:id="rId2"/>
    <p:sldId id="3172" r:id="rId3"/>
    <p:sldId id="3146" r:id="rId4"/>
    <p:sldId id="3207" r:id="rId5"/>
    <p:sldId id="3208" r:id="rId6"/>
    <p:sldId id="3194" r:id="rId7"/>
    <p:sldId id="3195" r:id="rId8"/>
    <p:sldId id="3147" r:id="rId9"/>
    <p:sldId id="3164" r:id="rId10"/>
    <p:sldId id="3148" r:id="rId11"/>
    <p:sldId id="3193" r:id="rId12"/>
    <p:sldId id="3197" r:id="rId13"/>
    <p:sldId id="3149" r:id="rId14"/>
    <p:sldId id="3169" r:id="rId15"/>
    <p:sldId id="3150" r:id="rId16"/>
    <p:sldId id="3209" r:id="rId17"/>
    <p:sldId id="3151" r:id="rId18"/>
    <p:sldId id="3152" r:id="rId19"/>
    <p:sldId id="3186" r:id="rId20"/>
    <p:sldId id="3166" r:id="rId21"/>
    <p:sldId id="3154" r:id="rId22"/>
    <p:sldId id="3205" r:id="rId23"/>
    <p:sldId id="3206" r:id="rId24"/>
    <p:sldId id="3156" r:id="rId25"/>
    <p:sldId id="3175" r:id="rId26"/>
    <p:sldId id="3179" r:id="rId27"/>
    <p:sldId id="3178" r:id="rId28"/>
    <p:sldId id="3157" r:id="rId29"/>
    <p:sldId id="3159" r:id="rId30"/>
    <p:sldId id="3170" r:id="rId31"/>
    <p:sldId id="3158" r:id="rId32"/>
    <p:sldId id="3161" r:id="rId33"/>
    <p:sldId id="3200" r:id="rId34"/>
    <p:sldId id="3153" r:id="rId35"/>
    <p:sldId id="3160" r:id="rId36"/>
    <p:sldId id="3176" r:id="rId37"/>
    <p:sldId id="3177" r:id="rId38"/>
    <p:sldId id="3162" r:id="rId39"/>
    <p:sldId id="3191" r:id="rId40"/>
    <p:sldId id="3167" r:id="rId41"/>
    <p:sldId id="3163" r:id="rId42"/>
    <p:sldId id="3180" r:id="rId43"/>
    <p:sldId id="3201" r:id="rId44"/>
    <p:sldId id="3198" r:id="rId45"/>
    <p:sldId id="3199" r:id="rId46"/>
    <p:sldId id="3155" r:id="rId47"/>
    <p:sldId id="3189" r:id="rId48"/>
    <p:sldId id="3185" r:id="rId49"/>
    <p:sldId id="3184" r:id="rId50"/>
    <p:sldId id="3187" r:id="rId51"/>
    <p:sldId id="3188" r:id="rId52"/>
    <p:sldId id="3183" r:id="rId53"/>
    <p:sldId id="3192" r:id="rId54"/>
    <p:sldId id="3168" r:id="rId55"/>
    <p:sldId id="3202" r:id="rId56"/>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2CC"/>
    <a:srgbClr val="6D0000"/>
    <a:srgbClr val="FFFFFF"/>
    <a:srgbClr val="E8F1DB"/>
    <a:srgbClr val="E7E6E6"/>
    <a:srgbClr val="EDEEE8"/>
    <a:srgbClr val="FF9900"/>
    <a:srgbClr val="3366CC"/>
    <a:srgbClr val="F0F0F0"/>
    <a:srgbClr val="FF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007F82-A595-43A2-943E-3B3130787B8F}" v="917" dt="2024-01-15T14:42:07.0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47" autoAdjust="0"/>
  </p:normalViewPr>
  <p:slideViewPr>
    <p:cSldViewPr snapToGrid="0">
      <p:cViewPr varScale="1">
        <p:scale>
          <a:sx n="63" d="100"/>
          <a:sy n="63" d="100"/>
        </p:scale>
        <p:origin x="1404" y="56"/>
      </p:cViewPr>
      <p:guideLst/>
    </p:cSldViewPr>
  </p:slideViewPr>
  <p:outlineViewPr>
    <p:cViewPr>
      <p:scale>
        <a:sx n="33" d="100"/>
        <a:sy n="33" d="100"/>
      </p:scale>
      <p:origin x="0" y="-7834"/>
    </p:cViewPr>
  </p:outlineViewPr>
  <p:notesTextViewPr>
    <p:cViewPr>
      <p:scale>
        <a:sx n="100" d="100"/>
        <a:sy n="100" d="100"/>
      </p:scale>
      <p:origin x="0" y="0"/>
    </p:cViewPr>
  </p:notesTextViewPr>
  <p:sorterViewPr>
    <p:cViewPr varScale="1">
      <p:scale>
        <a:sx n="1" d="1"/>
        <a:sy n="1" d="1"/>
      </p:scale>
      <p:origin x="0" y="-4116"/>
    </p:cViewPr>
  </p:sorterViewPr>
  <p:notesViewPr>
    <p:cSldViewPr snapToGrid="0">
      <p:cViewPr varScale="1">
        <p:scale>
          <a:sx n="38" d="100"/>
          <a:sy n="38" d="100"/>
        </p:scale>
        <p:origin x="2414"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e Anderson" userId="c8822a21e2c1cfcf" providerId="LiveId" clId="{94007F82-A595-43A2-943E-3B3130787B8F}"/>
    <pc:docChg chg="undo custSel addSld delSld modSld sldOrd">
      <pc:chgData name="Dale Anderson" userId="c8822a21e2c1cfcf" providerId="LiveId" clId="{94007F82-A595-43A2-943E-3B3130787B8F}" dt="2024-01-15T14:42:44.474" v="4837" actId="1076"/>
      <pc:docMkLst>
        <pc:docMk/>
      </pc:docMkLst>
      <pc:sldChg chg="ord">
        <pc:chgData name="Dale Anderson" userId="c8822a21e2c1cfcf" providerId="LiveId" clId="{94007F82-A595-43A2-943E-3B3130787B8F}" dt="2024-01-15T14:20:10.930" v="4308"/>
        <pc:sldMkLst>
          <pc:docMk/>
          <pc:sldMk cId="4272850554" sldId="3146"/>
        </pc:sldMkLst>
      </pc:sldChg>
      <pc:sldChg chg="modSp mod">
        <pc:chgData name="Dale Anderson" userId="c8822a21e2c1cfcf" providerId="LiveId" clId="{94007F82-A595-43A2-943E-3B3130787B8F}" dt="2024-01-14T14:53:22.347" v="1810" actId="20577"/>
        <pc:sldMkLst>
          <pc:docMk/>
          <pc:sldMk cId="1869712976" sldId="3148"/>
        </pc:sldMkLst>
        <pc:graphicFrameChg chg="modGraphic">
          <ac:chgData name="Dale Anderson" userId="c8822a21e2c1cfcf" providerId="LiveId" clId="{94007F82-A595-43A2-943E-3B3130787B8F}" dt="2024-01-14T14:53:22.347" v="1810" actId="20577"/>
          <ac:graphicFrameMkLst>
            <pc:docMk/>
            <pc:sldMk cId="1869712976" sldId="3148"/>
            <ac:graphicFrameMk id="2" creationId="{B47DFC5D-5CB7-6652-36C6-4A050F75B894}"/>
          </ac:graphicFrameMkLst>
        </pc:graphicFrameChg>
      </pc:sldChg>
      <pc:sldChg chg="addSp modSp mod">
        <pc:chgData name="Dale Anderson" userId="c8822a21e2c1cfcf" providerId="LiveId" clId="{94007F82-A595-43A2-943E-3B3130787B8F}" dt="2024-01-14T19:24:09.398" v="1933" actId="20577"/>
        <pc:sldMkLst>
          <pc:docMk/>
          <pc:sldMk cId="99118387" sldId="3150"/>
        </pc:sldMkLst>
        <pc:spChg chg="add mod">
          <ac:chgData name="Dale Anderson" userId="c8822a21e2c1cfcf" providerId="LiveId" clId="{94007F82-A595-43A2-943E-3B3130787B8F}" dt="2024-01-14T19:24:09.398" v="1933" actId="20577"/>
          <ac:spMkLst>
            <pc:docMk/>
            <pc:sldMk cId="99118387" sldId="3150"/>
            <ac:spMk id="4" creationId="{5C08AFD1-BC3B-5915-9044-6279B5462C13}"/>
          </ac:spMkLst>
        </pc:spChg>
        <pc:spChg chg="mod">
          <ac:chgData name="Dale Anderson" userId="c8822a21e2c1cfcf" providerId="LiveId" clId="{94007F82-A595-43A2-943E-3B3130787B8F}" dt="2024-01-14T19:21:04.648" v="1910" actId="1076"/>
          <ac:spMkLst>
            <pc:docMk/>
            <pc:sldMk cId="99118387" sldId="3150"/>
            <ac:spMk id="11" creationId="{A073F4BB-CAC1-ACB9-50F1-203EDE78141C}"/>
          </ac:spMkLst>
        </pc:spChg>
        <pc:grpChg chg="mod">
          <ac:chgData name="Dale Anderson" userId="c8822a21e2c1cfcf" providerId="LiveId" clId="{94007F82-A595-43A2-943E-3B3130787B8F}" dt="2024-01-14T19:20:46.821" v="1906" actId="1076"/>
          <ac:grpSpMkLst>
            <pc:docMk/>
            <pc:sldMk cId="99118387" sldId="3150"/>
            <ac:grpSpMk id="23" creationId="{245A1096-F285-9EF2-7878-BAE3B3C22B76}"/>
          </ac:grpSpMkLst>
        </pc:grpChg>
        <pc:graphicFrameChg chg="modGraphic">
          <ac:chgData name="Dale Anderson" userId="c8822a21e2c1cfcf" providerId="LiveId" clId="{94007F82-A595-43A2-943E-3B3130787B8F}" dt="2024-01-14T19:21:54.340" v="1918" actId="20577"/>
          <ac:graphicFrameMkLst>
            <pc:docMk/>
            <pc:sldMk cId="99118387" sldId="3150"/>
            <ac:graphicFrameMk id="16" creationId="{D2085C54-BF2A-2C2C-E73A-20ADC0329347}"/>
          </ac:graphicFrameMkLst>
        </pc:graphicFrameChg>
        <pc:picChg chg="mod">
          <ac:chgData name="Dale Anderson" userId="c8822a21e2c1cfcf" providerId="LiveId" clId="{94007F82-A595-43A2-943E-3B3130787B8F}" dt="2024-01-14T19:20:43.778" v="1905" actId="1076"/>
          <ac:picMkLst>
            <pc:docMk/>
            <pc:sldMk cId="99118387" sldId="3150"/>
            <ac:picMk id="6" creationId="{B605A877-4CA2-9508-0F33-FA2DF4727727}"/>
          </ac:picMkLst>
        </pc:picChg>
        <pc:picChg chg="mod">
          <ac:chgData name="Dale Anderson" userId="c8822a21e2c1cfcf" providerId="LiveId" clId="{94007F82-A595-43A2-943E-3B3130787B8F}" dt="2024-01-14T19:20:59.126" v="1909" actId="1076"/>
          <ac:picMkLst>
            <pc:docMk/>
            <pc:sldMk cId="99118387" sldId="3150"/>
            <ac:picMk id="13" creationId="{5607A595-EB7D-27BD-ECE6-220D66E7460B}"/>
          </ac:picMkLst>
        </pc:picChg>
      </pc:sldChg>
      <pc:sldChg chg="modSp mod">
        <pc:chgData name="Dale Anderson" userId="c8822a21e2c1cfcf" providerId="LiveId" clId="{94007F82-A595-43A2-943E-3B3130787B8F}" dt="2024-01-12T21:57:50.589" v="511" actId="1076"/>
        <pc:sldMkLst>
          <pc:docMk/>
          <pc:sldMk cId="220194126" sldId="3151"/>
        </pc:sldMkLst>
        <pc:spChg chg="mod">
          <ac:chgData name="Dale Anderson" userId="c8822a21e2c1cfcf" providerId="LiveId" clId="{94007F82-A595-43A2-943E-3B3130787B8F}" dt="2024-01-12T15:03:28.429" v="28" actId="1076"/>
          <ac:spMkLst>
            <pc:docMk/>
            <pc:sldMk cId="220194126" sldId="3151"/>
            <ac:spMk id="11" creationId="{A073F4BB-CAC1-ACB9-50F1-203EDE78141C}"/>
          </ac:spMkLst>
        </pc:spChg>
        <pc:grpChg chg="mod">
          <ac:chgData name="Dale Anderson" userId="c8822a21e2c1cfcf" providerId="LiveId" clId="{94007F82-A595-43A2-943E-3B3130787B8F}" dt="2024-01-12T15:03:23.935" v="27" actId="1076"/>
          <ac:grpSpMkLst>
            <pc:docMk/>
            <pc:sldMk cId="220194126" sldId="3151"/>
            <ac:grpSpMk id="21" creationId="{18BF9627-8201-A1CF-3943-79D72765696E}"/>
          </ac:grpSpMkLst>
        </pc:grpChg>
        <pc:graphicFrameChg chg="mod modGraphic">
          <ac:chgData name="Dale Anderson" userId="c8822a21e2c1cfcf" providerId="LiveId" clId="{94007F82-A595-43A2-943E-3B3130787B8F}" dt="2024-01-12T15:02:44.697" v="20" actId="1076"/>
          <ac:graphicFrameMkLst>
            <pc:docMk/>
            <pc:sldMk cId="220194126" sldId="3151"/>
            <ac:graphicFrameMk id="16" creationId="{D2085C54-BF2A-2C2C-E73A-20ADC0329347}"/>
          </ac:graphicFrameMkLst>
        </pc:graphicFrameChg>
        <pc:picChg chg="mod">
          <ac:chgData name="Dale Anderson" userId="c8822a21e2c1cfcf" providerId="LiveId" clId="{94007F82-A595-43A2-943E-3B3130787B8F}" dt="2024-01-12T21:57:50.589" v="511" actId="1076"/>
          <ac:picMkLst>
            <pc:docMk/>
            <pc:sldMk cId="220194126" sldId="3151"/>
            <ac:picMk id="4" creationId="{7F1D56CD-6BD3-0B8F-966E-B3C0CD20BE22}"/>
          </ac:picMkLst>
        </pc:picChg>
        <pc:picChg chg="mod">
          <ac:chgData name="Dale Anderson" userId="c8822a21e2c1cfcf" providerId="LiveId" clId="{94007F82-A595-43A2-943E-3B3130787B8F}" dt="2024-01-12T15:02:48.687" v="21" actId="1076"/>
          <ac:picMkLst>
            <pc:docMk/>
            <pc:sldMk cId="220194126" sldId="3151"/>
            <ac:picMk id="7" creationId="{605A480F-62FC-8B40-3B79-BCCB674ACF3C}"/>
          </ac:picMkLst>
        </pc:picChg>
        <pc:picChg chg="mod">
          <ac:chgData name="Dale Anderson" userId="c8822a21e2c1cfcf" providerId="LiveId" clId="{94007F82-A595-43A2-943E-3B3130787B8F}" dt="2024-01-12T15:02:54.465" v="22" actId="1076"/>
          <ac:picMkLst>
            <pc:docMk/>
            <pc:sldMk cId="220194126" sldId="3151"/>
            <ac:picMk id="14" creationId="{973ACD19-3B2A-FF6B-8178-FA63624300C4}"/>
          </ac:picMkLst>
        </pc:picChg>
      </pc:sldChg>
      <pc:sldChg chg="modSp mod">
        <pc:chgData name="Dale Anderson" userId="c8822a21e2c1cfcf" providerId="LiveId" clId="{94007F82-A595-43A2-943E-3B3130787B8F}" dt="2024-01-14T19:25:01.336" v="1938" actId="207"/>
        <pc:sldMkLst>
          <pc:docMk/>
          <pc:sldMk cId="4141553225" sldId="3152"/>
        </pc:sldMkLst>
        <pc:spChg chg="mod">
          <ac:chgData name="Dale Anderson" userId="c8822a21e2c1cfcf" providerId="LiveId" clId="{94007F82-A595-43A2-943E-3B3130787B8F}" dt="2024-01-14T19:24:47.349" v="1934" actId="1076"/>
          <ac:spMkLst>
            <pc:docMk/>
            <pc:sldMk cId="4141553225" sldId="3152"/>
            <ac:spMk id="4" creationId="{8A598A4E-E78F-F6E6-3FBF-14DBAB5ECCD5}"/>
          </ac:spMkLst>
        </pc:spChg>
        <pc:spChg chg="mod">
          <ac:chgData name="Dale Anderson" userId="c8822a21e2c1cfcf" providerId="LiveId" clId="{94007F82-A595-43A2-943E-3B3130787B8F}" dt="2024-01-14T19:25:01.336" v="1938" actId="207"/>
          <ac:spMkLst>
            <pc:docMk/>
            <pc:sldMk cId="4141553225" sldId="3152"/>
            <ac:spMk id="9" creationId="{526A7D79-3F1A-6311-1E6B-A7E6AABEF702}"/>
          </ac:spMkLst>
        </pc:spChg>
      </pc:sldChg>
      <pc:sldChg chg="addSp modSp mod">
        <pc:chgData name="Dale Anderson" userId="c8822a21e2c1cfcf" providerId="LiveId" clId="{94007F82-A595-43A2-943E-3B3130787B8F}" dt="2024-01-15T01:25:43.761" v="2196" actId="1076"/>
        <pc:sldMkLst>
          <pc:docMk/>
          <pc:sldMk cId="2973019935" sldId="3154"/>
        </pc:sldMkLst>
        <pc:spChg chg="mod">
          <ac:chgData name="Dale Anderson" userId="c8822a21e2c1cfcf" providerId="LiveId" clId="{94007F82-A595-43A2-943E-3B3130787B8F}" dt="2024-01-14T23:05:29.025" v="2136" actId="1037"/>
          <ac:spMkLst>
            <pc:docMk/>
            <pc:sldMk cId="2973019935" sldId="3154"/>
            <ac:spMk id="3" creationId="{2838BCD8-D500-4919-D780-420CF33314A0}"/>
          </ac:spMkLst>
        </pc:spChg>
        <pc:spChg chg="mod">
          <ac:chgData name="Dale Anderson" userId="c8822a21e2c1cfcf" providerId="LiveId" clId="{94007F82-A595-43A2-943E-3B3130787B8F}" dt="2024-01-14T19:40:26.034" v="2130" actId="1076"/>
          <ac:spMkLst>
            <pc:docMk/>
            <pc:sldMk cId="2973019935" sldId="3154"/>
            <ac:spMk id="5" creationId="{59BFFF3D-B084-4154-8A5C-78C990EDCC44}"/>
          </ac:spMkLst>
        </pc:spChg>
        <pc:spChg chg="mod">
          <ac:chgData name="Dale Anderson" userId="c8822a21e2c1cfcf" providerId="LiveId" clId="{94007F82-A595-43A2-943E-3B3130787B8F}" dt="2024-01-14T19:40:30.244" v="2131" actId="1076"/>
          <ac:spMkLst>
            <pc:docMk/>
            <pc:sldMk cId="2973019935" sldId="3154"/>
            <ac:spMk id="7" creationId="{77F4F444-DDC5-289B-8E3C-7D3667DB0C0B}"/>
          </ac:spMkLst>
        </pc:spChg>
        <pc:spChg chg="mod">
          <ac:chgData name="Dale Anderson" userId="c8822a21e2c1cfcf" providerId="LiveId" clId="{94007F82-A595-43A2-943E-3B3130787B8F}" dt="2024-01-14T19:40:20.356" v="2128" actId="1076"/>
          <ac:spMkLst>
            <pc:docMk/>
            <pc:sldMk cId="2973019935" sldId="3154"/>
            <ac:spMk id="11" creationId="{5D25AB5A-AF61-F6DE-44E1-ED2BD68DE161}"/>
          </ac:spMkLst>
        </pc:spChg>
        <pc:spChg chg="add mod">
          <ac:chgData name="Dale Anderson" userId="c8822a21e2c1cfcf" providerId="LiveId" clId="{94007F82-A595-43A2-943E-3B3130787B8F}" dt="2024-01-14T19:39:50.628" v="2127" actId="113"/>
          <ac:spMkLst>
            <pc:docMk/>
            <pc:sldMk cId="2973019935" sldId="3154"/>
            <ac:spMk id="15" creationId="{3B1ACACA-12C5-C3C1-9B61-94E1BA6D2BC8}"/>
          </ac:spMkLst>
        </pc:spChg>
        <pc:picChg chg="mod">
          <ac:chgData name="Dale Anderson" userId="c8822a21e2c1cfcf" providerId="LiveId" clId="{94007F82-A595-43A2-943E-3B3130787B8F}" dt="2024-01-14T19:26:58.227" v="1942" actId="1076"/>
          <ac:picMkLst>
            <pc:docMk/>
            <pc:sldMk cId="2973019935" sldId="3154"/>
            <ac:picMk id="4" creationId="{C6FAD0BE-0F1B-1CD1-25DC-8A9FC323BF4B}"/>
          </ac:picMkLst>
        </pc:picChg>
        <pc:picChg chg="add mod">
          <ac:chgData name="Dale Anderson" userId="c8822a21e2c1cfcf" providerId="LiveId" clId="{94007F82-A595-43A2-943E-3B3130787B8F}" dt="2024-01-15T01:25:26.567" v="2193" actId="1076"/>
          <ac:picMkLst>
            <pc:docMk/>
            <pc:sldMk cId="2973019935" sldId="3154"/>
            <ac:picMk id="6" creationId="{E3B989A0-9B39-D20F-EE1E-8D2483C3E0D5}"/>
          </ac:picMkLst>
        </pc:picChg>
        <pc:picChg chg="add mod">
          <ac:chgData name="Dale Anderson" userId="c8822a21e2c1cfcf" providerId="LiveId" clId="{94007F82-A595-43A2-943E-3B3130787B8F}" dt="2024-01-14T19:39:05.565" v="2080" actId="1076"/>
          <ac:picMkLst>
            <pc:docMk/>
            <pc:sldMk cId="2973019935" sldId="3154"/>
            <ac:picMk id="9" creationId="{ED8F4733-C636-BBD6-2EF0-BBCA1A378CAF}"/>
          </ac:picMkLst>
        </pc:picChg>
        <pc:picChg chg="add mod">
          <ac:chgData name="Dale Anderson" userId="c8822a21e2c1cfcf" providerId="LiveId" clId="{94007F82-A595-43A2-943E-3B3130787B8F}" dt="2024-01-15T01:25:16.736" v="2190" actId="1076"/>
          <ac:picMkLst>
            <pc:docMk/>
            <pc:sldMk cId="2973019935" sldId="3154"/>
            <ac:picMk id="14" creationId="{A6508D97-C716-E03C-4A55-83949A26B339}"/>
          </ac:picMkLst>
        </pc:picChg>
        <pc:picChg chg="add mod">
          <ac:chgData name="Dale Anderson" userId="c8822a21e2c1cfcf" providerId="LiveId" clId="{94007F82-A595-43A2-943E-3B3130787B8F}" dt="2024-01-15T01:25:43.761" v="2196" actId="1076"/>
          <ac:picMkLst>
            <pc:docMk/>
            <pc:sldMk cId="2973019935" sldId="3154"/>
            <ac:picMk id="17" creationId="{2B20B5E9-886C-1066-F656-13F37B87FE51}"/>
          </ac:picMkLst>
        </pc:picChg>
      </pc:sldChg>
      <pc:sldChg chg="modSp mod">
        <pc:chgData name="Dale Anderson" userId="c8822a21e2c1cfcf" providerId="LiveId" clId="{94007F82-A595-43A2-943E-3B3130787B8F}" dt="2024-01-13T03:09:57.257" v="1384" actId="1076"/>
        <pc:sldMkLst>
          <pc:docMk/>
          <pc:sldMk cId="3418558753" sldId="3155"/>
        </pc:sldMkLst>
        <pc:spChg chg="mod">
          <ac:chgData name="Dale Anderson" userId="c8822a21e2c1cfcf" providerId="LiveId" clId="{94007F82-A595-43A2-943E-3B3130787B8F}" dt="2024-01-13T03:09:48.823" v="1382" actId="1076"/>
          <ac:spMkLst>
            <pc:docMk/>
            <pc:sldMk cId="3418558753" sldId="3155"/>
            <ac:spMk id="14" creationId="{5988FD6D-D6FC-95B0-6135-F7893D3B8245}"/>
          </ac:spMkLst>
        </pc:spChg>
        <pc:picChg chg="mod">
          <ac:chgData name="Dale Anderson" userId="c8822a21e2c1cfcf" providerId="LiveId" clId="{94007F82-A595-43A2-943E-3B3130787B8F}" dt="2024-01-13T03:09:57.257" v="1384" actId="1076"/>
          <ac:picMkLst>
            <pc:docMk/>
            <pc:sldMk cId="3418558753" sldId="3155"/>
            <ac:picMk id="26" creationId="{3440BF65-E4B7-AE19-FC55-DB6221A5DEE5}"/>
          </ac:picMkLst>
        </pc:picChg>
      </pc:sldChg>
      <pc:sldChg chg="modSp mod">
        <pc:chgData name="Dale Anderson" userId="c8822a21e2c1cfcf" providerId="LiveId" clId="{94007F82-A595-43A2-943E-3B3130787B8F}" dt="2024-01-12T15:10:59.303" v="243" actId="1076"/>
        <pc:sldMkLst>
          <pc:docMk/>
          <pc:sldMk cId="1777290191" sldId="3157"/>
        </pc:sldMkLst>
        <pc:spChg chg="mod">
          <ac:chgData name="Dale Anderson" userId="c8822a21e2c1cfcf" providerId="LiveId" clId="{94007F82-A595-43A2-943E-3B3130787B8F}" dt="2024-01-12T15:10:59.303" v="243" actId="1076"/>
          <ac:spMkLst>
            <pc:docMk/>
            <pc:sldMk cId="1777290191" sldId="3157"/>
            <ac:spMk id="13" creationId="{C2598C10-E30C-4376-4B0F-19E6E2B2C30D}"/>
          </ac:spMkLst>
        </pc:spChg>
      </pc:sldChg>
      <pc:sldChg chg="addSp modSp mod modAnim">
        <pc:chgData name="Dale Anderson" userId="c8822a21e2c1cfcf" providerId="LiveId" clId="{94007F82-A595-43A2-943E-3B3130787B8F}" dt="2024-01-15T02:07:44.820" v="3086" actId="14100"/>
        <pc:sldMkLst>
          <pc:docMk/>
          <pc:sldMk cId="101323233" sldId="3158"/>
        </pc:sldMkLst>
        <pc:spChg chg="add mod">
          <ac:chgData name="Dale Anderson" userId="c8822a21e2c1cfcf" providerId="LiveId" clId="{94007F82-A595-43A2-943E-3B3130787B8F}" dt="2024-01-15T02:07:37.037" v="3084" actId="313"/>
          <ac:spMkLst>
            <pc:docMk/>
            <pc:sldMk cId="101323233" sldId="3158"/>
            <ac:spMk id="5" creationId="{937355E4-5818-BE40-64EF-B4EF4647AC9C}"/>
          </ac:spMkLst>
        </pc:spChg>
        <pc:spChg chg="mod ord">
          <ac:chgData name="Dale Anderson" userId="c8822a21e2c1cfcf" providerId="LiveId" clId="{94007F82-A595-43A2-943E-3B3130787B8F}" dt="2024-01-15T02:07:44.820" v="3086" actId="14100"/>
          <ac:spMkLst>
            <pc:docMk/>
            <pc:sldMk cId="101323233" sldId="3158"/>
            <ac:spMk id="7" creationId="{90527628-40BE-953E-1E7C-D04DA188CACB}"/>
          </ac:spMkLst>
        </pc:spChg>
        <pc:graphicFrameChg chg="mod">
          <ac:chgData name="Dale Anderson" userId="c8822a21e2c1cfcf" providerId="LiveId" clId="{94007F82-A595-43A2-943E-3B3130787B8F}" dt="2024-01-15T02:05:17.150" v="3027" actId="1076"/>
          <ac:graphicFrameMkLst>
            <pc:docMk/>
            <pc:sldMk cId="101323233" sldId="3158"/>
            <ac:graphicFrameMk id="16" creationId="{D2085C54-BF2A-2C2C-E73A-20ADC0329347}"/>
          </ac:graphicFrameMkLst>
        </pc:graphicFrameChg>
      </pc:sldChg>
      <pc:sldChg chg="modSp mod">
        <pc:chgData name="Dale Anderson" userId="c8822a21e2c1cfcf" providerId="LiveId" clId="{94007F82-A595-43A2-943E-3B3130787B8F}" dt="2024-01-12T15:11:51.651" v="248" actId="113"/>
        <pc:sldMkLst>
          <pc:docMk/>
          <pc:sldMk cId="3887943286" sldId="3159"/>
        </pc:sldMkLst>
        <pc:spChg chg="mod">
          <ac:chgData name="Dale Anderson" userId="c8822a21e2c1cfcf" providerId="LiveId" clId="{94007F82-A595-43A2-943E-3B3130787B8F}" dt="2024-01-12T15:11:32.400" v="245" actId="113"/>
          <ac:spMkLst>
            <pc:docMk/>
            <pc:sldMk cId="3887943286" sldId="3159"/>
            <ac:spMk id="4" creationId="{61F54E91-3151-A132-E80C-8FB610A8CFD0}"/>
          </ac:spMkLst>
        </pc:spChg>
        <pc:spChg chg="mod">
          <ac:chgData name="Dale Anderson" userId="c8822a21e2c1cfcf" providerId="LiveId" clId="{94007F82-A595-43A2-943E-3B3130787B8F}" dt="2024-01-12T15:11:51.651" v="248" actId="113"/>
          <ac:spMkLst>
            <pc:docMk/>
            <pc:sldMk cId="3887943286" sldId="3159"/>
            <ac:spMk id="5" creationId="{DBB019B5-CEE5-01EC-C281-90FC152EB5B0}"/>
          </ac:spMkLst>
        </pc:spChg>
      </pc:sldChg>
      <pc:sldChg chg="modSp mod">
        <pc:chgData name="Dale Anderson" userId="c8822a21e2c1cfcf" providerId="LiveId" clId="{94007F82-A595-43A2-943E-3B3130787B8F}" dt="2024-01-13T02:57:27.533" v="1260" actId="1076"/>
        <pc:sldMkLst>
          <pc:docMk/>
          <pc:sldMk cId="710938144" sldId="3160"/>
        </pc:sldMkLst>
        <pc:spChg chg="mod">
          <ac:chgData name="Dale Anderson" userId="c8822a21e2c1cfcf" providerId="LiveId" clId="{94007F82-A595-43A2-943E-3B3130787B8F}" dt="2024-01-13T02:57:27.533" v="1260" actId="1076"/>
          <ac:spMkLst>
            <pc:docMk/>
            <pc:sldMk cId="710938144" sldId="3160"/>
            <ac:spMk id="21" creationId="{E530BB5B-6172-BD2B-6CFD-10A194A4DFE1}"/>
          </ac:spMkLst>
        </pc:spChg>
      </pc:sldChg>
      <pc:sldChg chg="addSp modSp mod modAnim">
        <pc:chgData name="Dale Anderson" userId="c8822a21e2c1cfcf" providerId="LiveId" clId="{94007F82-A595-43A2-943E-3B3130787B8F}" dt="2024-01-14T19:19:57.461" v="1902" actId="14100"/>
        <pc:sldMkLst>
          <pc:docMk/>
          <pc:sldMk cId="4020002334" sldId="3164"/>
        </pc:sldMkLst>
        <pc:spChg chg="mod">
          <ac:chgData name="Dale Anderson" userId="c8822a21e2c1cfcf" providerId="LiveId" clId="{94007F82-A595-43A2-943E-3B3130787B8F}" dt="2024-01-14T14:51:59.655" v="1775" actId="404"/>
          <ac:spMkLst>
            <pc:docMk/>
            <pc:sldMk cId="4020002334" sldId="3164"/>
            <ac:spMk id="4" creationId="{E94E91AB-F023-ECAD-D6F4-BFC9A24E3E52}"/>
          </ac:spMkLst>
        </pc:spChg>
        <pc:spChg chg="mod">
          <ac:chgData name="Dale Anderson" userId="c8822a21e2c1cfcf" providerId="LiveId" clId="{94007F82-A595-43A2-943E-3B3130787B8F}" dt="2024-01-14T14:51:32.832" v="1751"/>
          <ac:spMkLst>
            <pc:docMk/>
            <pc:sldMk cId="4020002334" sldId="3164"/>
            <ac:spMk id="5" creationId="{E1BF9CE0-BF04-7683-A256-9165053AC12E}"/>
          </ac:spMkLst>
        </pc:spChg>
        <pc:spChg chg="mod">
          <ac:chgData name="Dale Anderson" userId="c8822a21e2c1cfcf" providerId="LiveId" clId="{94007F82-A595-43A2-943E-3B3130787B8F}" dt="2024-01-14T14:52:10.432" v="1776" actId="404"/>
          <ac:spMkLst>
            <pc:docMk/>
            <pc:sldMk cId="4020002334" sldId="3164"/>
            <ac:spMk id="11" creationId="{90215EF2-6383-00C1-1ED5-2E4D2F598D4E}"/>
          </ac:spMkLst>
        </pc:spChg>
        <pc:spChg chg="mod">
          <ac:chgData name="Dale Anderson" userId="c8822a21e2c1cfcf" providerId="LiveId" clId="{94007F82-A595-43A2-943E-3B3130787B8F}" dt="2024-01-14T19:19:57.461" v="1902" actId="14100"/>
          <ac:spMkLst>
            <pc:docMk/>
            <pc:sldMk cId="4020002334" sldId="3164"/>
            <ac:spMk id="16" creationId="{B645B253-0CB1-733D-8ED6-CF0835CDAF05}"/>
          </ac:spMkLst>
        </pc:spChg>
        <pc:grpChg chg="add mod">
          <ac:chgData name="Dale Anderson" userId="c8822a21e2c1cfcf" providerId="LiveId" clId="{94007F82-A595-43A2-943E-3B3130787B8F}" dt="2024-01-14T14:52:25.971" v="1777" actId="164"/>
          <ac:grpSpMkLst>
            <pc:docMk/>
            <pc:sldMk cId="4020002334" sldId="3164"/>
            <ac:grpSpMk id="2" creationId="{BB05001A-2998-02DA-0272-702F80FFCEA0}"/>
          </ac:grpSpMkLst>
        </pc:grpChg>
        <pc:grpChg chg="add mod">
          <ac:chgData name="Dale Anderson" userId="c8822a21e2c1cfcf" providerId="LiveId" clId="{94007F82-A595-43A2-943E-3B3130787B8F}" dt="2024-01-14T14:52:25.971" v="1777" actId="164"/>
          <ac:grpSpMkLst>
            <pc:docMk/>
            <pc:sldMk cId="4020002334" sldId="3164"/>
            <ac:grpSpMk id="7" creationId="{796206EE-822E-C741-D6DF-7B441D753E63}"/>
          </ac:grpSpMkLst>
        </pc:grpChg>
        <pc:grpChg chg="mod">
          <ac:chgData name="Dale Anderson" userId="c8822a21e2c1cfcf" providerId="LiveId" clId="{94007F82-A595-43A2-943E-3B3130787B8F}" dt="2024-01-14T14:52:25.971" v="1777" actId="164"/>
          <ac:grpSpMkLst>
            <pc:docMk/>
            <pc:sldMk cId="4020002334" sldId="3164"/>
            <ac:grpSpMk id="19" creationId="{2B07903D-97D2-5F2C-0D22-5FA651E8DE24}"/>
          </ac:grpSpMkLst>
        </pc:grpChg>
        <pc:cxnChg chg="mod">
          <ac:chgData name="Dale Anderson" userId="c8822a21e2c1cfcf" providerId="LiveId" clId="{94007F82-A595-43A2-943E-3B3130787B8F}" dt="2024-01-14T14:51:32.832" v="1751"/>
          <ac:cxnSpMkLst>
            <pc:docMk/>
            <pc:sldMk cId="4020002334" sldId="3164"/>
            <ac:cxnSpMk id="6" creationId="{462EC4DB-433F-0807-F287-FD91CC572F00}"/>
          </ac:cxnSpMkLst>
        </pc:cxnChg>
      </pc:sldChg>
      <pc:sldChg chg="addSp modSp mod modAnim">
        <pc:chgData name="Dale Anderson" userId="c8822a21e2c1cfcf" providerId="LiveId" clId="{94007F82-A595-43A2-943E-3B3130787B8F}" dt="2024-01-12T15:16:50.167" v="288"/>
        <pc:sldMkLst>
          <pc:docMk/>
          <pc:sldMk cId="3925909660" sldId="3167"/>
        </pc:sldMkLst>
        <pc:spChg chg="add mod">
          <ac:chgData name="Dale Anderson" userId="c8822a21e2c1cfcf" providerId="LiveId" clId="{94007F82-A595-43A2-943E-3B3130787B8F}" dt="2024-01-12T15:15:35.572" v="259" actId="1076"/>
          <ac:spMkLst>
            <pc:docMk/>
            <pc:sldMk cId="3925909660" sldId="3167"/>
            <ac:spMk id="6" creationId="{60287644-62CF-DD6A-A3AF-A1BEEF1DD997}"/>
          </ac:spMkLst>
        </pc:spChg>
        <pc:spChg chg="mod">
          <ac:chgData name="Dale Anderson" userId="c8822a21e2c1cfcf" providerId="LiveId" clId="{94007F82-A595-43A2-943E-3B3130787B8F}" dt="2024-01-12T15:14:52.346" v="250" actId="403"/>
          <ac:spMkLst>
            <pc:docMk/>
            <pc:sldMk cId="3925909660" sldId="3167"/>
            <ac:spMk id="13" creationId="{559018EF-1CB6-C747-EADA-0F4D31CA2826}"/>
          </ac:spMkLst>
        </pc:spChg>
      </pc:sldChg>
      <pc:sldChg chg="addSp delSp modSp mod ord modTransition">
        <pc:chgData name="Dale Anderson" userId="c8822a21e2c1cfcf" providerId="LiveId" clId="{94007F82-A595-43A2-943E-3B3130787B8F}" dt="2024-01-15T14:42:44.474" v="4837" actId="1076"/>
        <pc:sldMkLst>
          <pc:docMk/>
          <pc:sldMk cId="2065380827" sldId="3169"/>
        </pc:sldMkLst>
        <pc:spChg chg="mod">
          <ac:chgData name="Dale Anderson" userId="c8822a21e2c1cfcf" providerId="LiveId" clId="{94007F82-A595-43A2-943E-3B3130787B8F}" dt="2024-01-15T14:40:22.179" v="4782" actId="14100"/>
          <ac:spMkLst>
            <pc:docMk/>
            <pc:sldMk cId="2065380827" sldId="3169"/>
            <ac:spMk id="2" creationId="{213CB4EF-2E46-A75A-464F-A73E2AE28635}"/>
          </ac:spMkLst>
        </pc:spChg>
        <pc:spChg chg="mod">
          <ac:chgData name="Dale Anderson" userId="c8822a21e2c1cfcf" providerId="LiveId" clId="{94007F82-A595-43A2-943E-3B3130787B8F}" dt="2024-01-15T14:39:00.211" v="4770" actId="20577"/>
          <ac:spMkLst>
            <pc:docMk/>
            <pc:sldMk cId="2065380827" sldId="3169"/>
            <ac:spMk id="3" creationId="{2838BCD8-D500-4919-D780-420CF33314A0}"/>
          </ac:spMkLst>
        </pc:spChg>
        <pc:spChg chg="del">
          <ac:chgData name="Dale Anderson" userId="c8822a21e2c1cfcf" providerId="LiveId" clId="{94007F82-A595-43A2-943E-3B3130787B8F}" dt="2024-01-15T14:35:57.839" v="4663" actId="478"/>
          <ac:spMkLst>
            <pc:docMk/>
            <pc:sldMk cId="2065380827" sldId="3169"/>
            <ac:spMk id="5" creationId="{5174B848-0C09-E948-3467-E9D54B7FDA00}"/>
          </ac:spMkLst>
        </pc:spChg>
        <pc:spChg chg="add mod">
          <ac:chgData name="Dale Anderson" userId="c8822a21e2c1cfcf" providerId="LiveId" clId="{94007F82-A595-43A2-943E-3B3130787B8F}" dt="2024-01-15T14:39:10.249" v="4777" actId="20577"/>
          <ac:spMkLst>
            <pc:docMk/>
            <pc:sldMk cId="2065380827" sldId="3169"/>
            <ac:spMk id="6" creationId="{20E6B71B-ED4F-8A9E-C0D6-7FF48ED33802}"/>
          </ac:spMkLst>
        </pc:spChg>
        <pc:spChg chg="add mod">
          <ac:chgData name="Dale Anderson" userId="c8822a21e2c1cfcf" providerId="LiveId" clId="{94007F82-A595-43A2-943E-3B3130787B8F}" dt="2024-01-15T14:42:44.474" v="4837" actId="1076"/>
          <ac:spMkLst>
            <pc:docMk/>
            <pc:sldMk cId="2065380827" sldId="3169"/>
            <ac:spMk id="11" creationId="{AC013D20-DEF0-0A4C-6F6A-FC154C5C48FC}"/>
          </ac:spMkLst>
        </pc:spChg>
        <pc:picChg chg="del">
          <ac:chgData name="Dale Anderson" userId="c8822a21e2c1cfcf" providerId="LiveId" clId="{94007F82-A595-43A2-943E-3B3130787B8F}" dt="2024-01-15T14:35:58.393" v="4664" actId="478"/>
          <ac:picMkLst>
            <pc:docMk/>
            <pc:sldMk cId="2065380827" sldId="3169"/>
            <ac:picMk id="8" creationId="{ABBD0F75-DA42-DFD7-B3FB-C4203B1802C4}"/>
          </ac:picMkLst>
        </pc:picChg>
        <pc:picChg chg="add mod">
          <ac:chgData name="Dale Anderson" userId="c8822a21e2c1cfcf" providerId="LiveId" clId="{94007F82-A595-43A2-943E-3B3130787B8F}" dt="2024-01-15T14:40:25.548" v="4783" actId="1076"/>
          <ac:picMkLst>
            <pc:docMk/>
            <pc:sldMk cId="2065380827" sldId="3169"/>
            <ac:picMk id="9" creationId="{DE45EFF6-2E18-BE8C-701F-AE157FE888CD}"/>
          </ac:picMkLst>
        </pc:picChg>
      </pc:sldChg>
      <pc:sldChg chg="modSp mod">
        <pc:chgData name="Dale Anderson" userId="c8822a21e2c1cfcf" providerId="LiveId" clId="{94007F82-A595-43A2-943E-3B3130787B8F}" dt="2024-01-15T02:18:18.383" v="3134" actId="20577"/>
        <pc:sldMkLst>
          <pc:docMk/>
          <pc:sldMk cId="3537892726" sldId="3170"/>
        </pc:sldMkLst>
        <pc:spChg chg="mod">
          <ac:chgData name="Dale Anderson" userId="c8822a21e2c1cfcf" providerId="LiveId" clId="{94007F82-A595-43A2-943E-3B3130787B8F}" dt="2024-01-15T02:18:18.383" v="3134" actId="20577"/>
          <ac:spMkLst>
            <pc:docMk/>
            <pc:sldMk cId="3537892726" sldId="3170"/>
            <ac:spMk id="11" creationId="{AB1F2046-957E-7224-907C-519FBA45E7F3}"/>
          </ac:spMkLst>
        </pc:spChg>
        <pc:picChg chg="mod">
          <ac:chgData name="Dale Anderson" userId="c8822a21e2c1cfcf" providerId="LiveId" clId="{94007F82-A595-43A2-943E-3B3130787B8F}" dt="2024-01-15T02:16:53.606" v="3104" actId="1076"/>
          <ac:picMkLst>
            <pc:docMk/>
            <pc:sldMk cId="3537892726" sldId="3170"/>
            <ac:picMk id="7" creationId="{4C0D3293-F246-2E68-7719-15E6265D97D9}"/>
          </ac:picMkLst>
        </pc:picChg>
      </pc:sldChg>
      <pc:sldChg chg="addSp modSp mod">
        <pc:chgData name="Dale Anderson" userId="c8822a21e2c1cfcf" providerId="LiveId" clId="{94007F82-A595-43A2-943E-3B3130787B8F}" dt="2024-01-13T02:44:24.301" v="939" actId="1037"/>
        <pc:sldMkLst>
          <pc:docMk/>
          <pc:sldMk cId="2410428207" sldId="3175"/>
        </pc:sldMkLst>
        <pc:spChg chg="add mod ord">
          <ac:chgData name="Dale Anderson" userId="c8822a21e2c1cfcf" providerId="LiveId" clId="{94007F82-A595-43A2-943E-3B3130787B8F}" dt="2024-01-13T02:43:24.001" v="905" actId="1076"/>
          <ac:spMkLst>
            <pc:docMk/>
            <pc:sldMk cId="2410428207" sldId="3175"/>
            <ac:spMk id="2" creationId="{3BE6BCC5-C98B-4B12-BFDC-11C86A2697E9}"/>
          </ac:spMkLst>
        </pc:spChg>
        <pc:spChg chg="add mod">
          <ac:chgData name="Dale Anderson" userId="c8822a21e2c1cfcf" providerId="LiveId" clId="{94007F82-A595-43A2-943E-3B3130787B8F}" dt="2024-01-13T02:44:24.301" v="939" actId="1037"/>
          <ac:spMkLst>
            <pc:docMk/>
            <pc:sldMk cId="2410428207" sldId="3175"/>
            <ac:spMk id="5" creationId="{B906DAD0-8C72-6B3B-405D-8C410A5E81D0}"/>
          </ac:spMkLst>
        </pc:spChg>
        <pc:picChg chg="mod">
          <ac:chgData name="Dale Anderson" userId="c8822a21e2c1cfcf" providerId="LiveId" clId="{94007F82-A595-43A2-943E-3B3130787B8F}" dt="2024-01-13T02:43:37.536" v="906" actId="1076"/>
          <ac:picMkLst>
            <pc:docMk/>
            <pc:sldMk cId="2410428207" sldId="3175"/>
            <ac:picMk id="11" creationId="{624B8841-8A54-C18E-711C-AED409F24347}"/>
          </ac:picMkLst>
        </pc:picChg>
      </pc:sldChg>
      <pc:sldChg chg="modSp mod ord modTransition modAnim">
        <pc:chgData name="Dale Anderson" userId="c8822a21e2c1cfcf" providerId="LiveId" clId="{94007F82-A595-43A2-943E-3B3130787B8F}" dt="2024-01-13T13:39:46.813" v="1389"/>
        <pc:sldMkLst>
          <pc:docMk/>
          <pc:sldMk cId="1879383707" sldId="3177"/>
        </pc:sldMkLst>
        <pc:spChg chg="mod">
          <ac:chgData name="Dale Anderson" userId="c8822a21e2c1cfcf" providerId="LiveId" clId="{94007F82-A595-43A2-943E-3B3130787B8F}" dt="2024-01-12T15:18:19.616" v="350" actId="20577"/>
          <ac:spMkLst>
            <pc:docMk/>
            <pc:sldMk cId="1879383707" sldId="3177"/>
            <ac:spMk id="3" creationId="{2838BCD8-D500-4919-D780-420CF33314A0}"/>
          </ac:spMkLst>
        </pc:spChg>
        <pc:spChg chg="mod">
          <ac:chgData name="Dale Anderson" userId="c8822a21e2c1cfcf" providerId="LiveId" clId="{94007F82-A595-43A2-943E-3B3130787B8F}" dt="2024-01-12T15:22:36.466" v="509" actId="20577"/>
          <ac:spMkLst>
            <pc:docMk/>
            <pc:sldMk cId="1879383707" sldId="3177"/>
            <ac:spMk id="4" creationId="{C898916F-80F3-E475-0518-19F06E69F40A}"/>
          </ac:spMkLst>
        </pc:spChg>
        <pc:spChg chg="mod">
          <ac:chgData name="Dale Anderson" userId="c8822a21e2c1cfcf" providerId="LiveId" clId="{94007F82-A595-43A2-943E-3B3130787B8F}" dt="2024-01-12T15:19:49.878" v="447" actId="2711"/>
          <ac:spMkLst>
            <pc:docMk/>
            <pc:sldMk cId="1879383707" sldId="3177"/>
            <ac:spMk id="6" creationId="{075E0BC7-F187-0172-6D29-32F3BE9AD367}"/>
          </ac:spMkLst>
        </pc:spChg>
      </pc:sldChg>
      <pc:sldChg chg="modSp mod modAnim">
        <pc:chgData name="Dale Anderson" userId="c8822a21e2c1cfcf" providerId="LiveId" clId="{94007F82-A595-43A2-943E-3B3130787B8F}" dt="2024-01-15T02:01:55.149" v="3021" actId="1076"/>
        <pc:sldMkLst>
          <pc:docMk/>
          <pc:sldMk cId="3726500183" sldId="3179"/>
        </pc:sldMkLst>
        <pc:spChg chg="mod">
          <ac:chgData name="Dale Anderson" userId="c8822a21e2c1cfcf" providerId="LiveId" clId="{94007F82-A595-43A2-943E-3B3130787B8F}" dt="2024-01-12T15:06:04.627" v="71" actId="20577"/>
          <ac:spMkLst>
            <pc:docMk/>
            <pc:sldMk cId="3726500183" sldId="3179"/>
            <ac:spMk id="3" creationId="{2838BCD8-D500-4919-D780-420CF33314A0}"/>
          </ac:spMkLst>
        </pc:spChg>
        <pc:spChg chg="mod">
          <ac:chgData name="Dale Anderson" userId="c8822a21e2c1cfcf" providerId="LiveId" clId="{94007F82-A595-43A2-943E-3B3130787B8F}" dt="2024-01-15T01:58:45.001" v="2992" actId="20577"/>
          <ac:spMkLst>
            <pc:docMk/>
            <pc:sldMk cId="3726500183" sldId="3179"/>
            <ac:spMk id="7" creationId="{E4F51275-3345-903C-4D53-EEEC6420603A}"/>
          </ac:spMkLst>
        </pc:spChg>
        <pc:spChg chg="mod">
          <ac:chgData name="Dale Anderson" userId="c8822a21e2c1cfcf" providerId="LiveId" clId="{94007F82-A595-43A2-943E-3B3130787B8F}" dt="2024-01-15T02:01:15.724" v="3019" actId="1076"/>
          <ac:spMkLst>
            <pc:docMk/>
            <pc:sldMk cId="3726500183" sldId="3179"/>
            <ac:spMk id="13" creationId="{058017EC-ACD8-61C6-5F2C-38FC29B3242E}"/>
          </ac:spMkLst>
        </pc:spChg>
        <pc:spChg chg="mod">
          <ac:chgData name="Dale Anderson" userId="c8822a21e2c1cfcf" providerId="LiveId" clId="{94007F82-A595-43A2-943E-3B3130787B8F}" dt="2024-01-12T15:06:48.417" v="92" actId="20577"/>
          <ac:spMkLst>
            <pc:docMk/>
            <pc:sldMk cId="3726500183" sldId="3179"/>
            <ac:spMk id="14" creationId="{7482C33A-7F20-56ED-81DF-F583661CE67D}"/>
          </ac:spMkLst>
        </pc:spChg>
        <pc:spChg chg="mod">
          <ac:chgData name="Dale Anderson" userId="c8822a21e2c1cfcf" providerId="LiveId" clId="{94007F82-A595-43A2-943E-3B3130787B8F}" dt="2024-01-15T02:01:23.262" v="3020" actId="1076"/>
          <ac:spMkLst>
            <pc:docMk/>
            <pc:sldMk cId="3726500183" sldId="3179"/>
            <ac:spMk id="16" creationId="{DDEDF38D-257D-ED2B-E9A9-E38B67A70748}"/>
          </ac:spMkLst>
        </pc:spChg>
        <pc:grpChg chg="mod">
          <ac:chgData name="Dale Anderson" userId="c8822a21e2c1cfcf" providerId="LiveId" clId="{94007F82-A595-43A2-943E-3B3130787B8F}" dt="2024-01-15T02:01:55.149" v="3021" actId="1076"/>
          <ac:grpSpMkLst>
            <pc:docMk/>
            <pc:sldMk cId="3726500183" sldId="3179"/>
            <ac:grpSpMk id="27" creationId="{8318A760-C6BE-A1AD-AF3E-3030027121AB}"/>
          </ac:grpSpMkLst>
        </pc:grpChg>
      </pc:sldChg>
      <pc:sldChg chg="addSp modSp mod">
        <pc:chgData name="Dale Anderson" userId="c8822a21e2c1cfcf" providerId="LiveId" clId="{94007F82-A595-43A2-943E-3B3130787B8F}" dt="2024-01-13T03:08:41.111" v="1378" actId="404"/>
        <pc:sldMkLst>
          <pc:docMk/>
          <pc:sldMk cId="1394914147" sldId="3180"/>
        </pc:sldMkLst>
        <pc:spChg chg="add mod">
          <ac:chgData name="Dale Anderson" userId="c8822a21e2c1cfcf" providerId="LiveId" clId="{94007F82-A595-43A2-943E-3B3130787B8F}" dt="2024-01-13T03:08:18.154" v="1333" actId="1076"/>
          <ac:spMkLst>
            <pc:docMk/>
            <pc:sldMk cId="1394914147" sldId="3180"/>
            <ac:spMk id="2" creationId="{303E8197-D81E-36E7-D518-F25D6651433A}"/>
          </ac:spMkLst>
        </pc:spChg>
        <pc:spChg chg="mod">
          <ac:chgData name="Dale Anderson" userId="c8822a21e2c1cfcf" providerId="LiveId" clId="{94007F82-A595-43A2-943E-3B3130787B8F}" dt="2024-01-13T03:07:39.043" v="1324" actId="20578"/>
          <ac:spMkLst>
            <pc:docMk/>
            <pc:sldMk cId="1394914147" sldId="3180"/>
            <ac:spMk id="10" creationId="{AFC51B21-CDE8-CC75-52C2-ECAEC7753045}"/>
          </ac:spMkLst>
        </pc:spChg>
        <pc:spChg chg="mod">
          <ac:chgData name="Dale Anderson" userId="c8822a21e2c1cfcf" providerId="LiveId" clId="{94007F82-A595-43A2-943E-3B3130787B8F}" dt="2024-01-13T03:08:41.111" v="1378" actId="404"/>
          <ac:spMkLst>
            <pc:docMk/>
            <pc:sldMk cId="1394914147" sldId="3180"/>
            <ac:spMk id="14" creationId="{5ED57934-547E-1435-7908-D2876F94F42D}"/>
          </ac:spMkLst>
        </pc:spChg>
      </pc:sldChg>
      <pc:sldChg chg="delSp modSp del mod ord modTransition">
        <pc:chgData name="Dale Anderson" userId="c8822a21e2c1cfcf" providerId="LiveId" clId="{94007F82-A595-43A2-943E-3B3130787B8F}" dt="2024-01-15T02:21:22.014" v="3137" actId="47"/>
        <pc:sldMkLst>
          <pc:docMk/>
          <pc:sldMk cId="477307150" sldId="3182"/>
        </pc:sldMkLst>
        <pc:spChg chg="mod">
          <ac:chgData name="Dale Anderson" userId="c8822a21e2c1cfcf" providerId="LiveId" clId="{94007F82-A595-43A2-943E-3B3130787B8F}" dt="2024-01-14T14:55:48.742" v="1881" actId="404"/>
          <ac:spMkLst>
            <pc:docMk/>
            <pc:sldMk cId="477307150" sldId="3182"/>
            <ac:spMk id="3" creationId="{2838BCD8-D500-4919-D780-420CF33314A0}"/>
          </ac:spMkLst>
        </pc:spChg>
        <pc:spChg chg="del mod">
          <ac:chgData name="Dale Anderson" userId="c8822a21e2c1cfcf" providerId="LiveId" clId="{94007F82-A595-43A2-943E-3B3130787B8F}" dt="2024-01-14T14:55:51.141" v="1883"/>
          <ac:spMkLst>
            <pc:docMk/>
            <pc:sldMk cId="477307150" sldId="3182"/>
            <ac:spMk id="6" creationId="{E3C4EFE6-400D-FCDC-F7C7-E085CE9287BF}"/>
          </ac:spMkLst>
        </pc:spChg>
        <pc:picChg chg="del mod">
          <ac:chgData name="Dale Anderson" userId="c8822a21e2c1cfcf" providerId="LiveId" clId="{94007F82-A595-43A2-943E-3B3130787B8F}" dt="2024-01-14T14:55:04.727" v="1812" actId="478"/>
          <ac:picMkLst>
            <pc:docMk/>
            <pc:sldMk cId="477307150" sldId="3182"/>
            <ac:picMk id="8" creationId="{E006C762-C9BD-8050-312C-E800EEC82E43}"/>
          </ac:picMkLst>
        </pc:picChg>
      </pc:sldChg>
      <pc:sldChg chg="modTransition">
        <pc:chgData name="Dale Anderson" userId="c8822a21e2c1cfcf" providerId="LiveId" clId="{94007F82-A595-43A2-943E-3B3130787B8F}" dt="2024-01-12T21:58:30.095" v="512"/>
        <pc:sldMkLst>
          <pc:docMk/>
          <pc:sldMk cId="3223703068" sldId="3186"/>
        </pc:sldMkLst>
      </pc:sldChg>
      <pc:sldChg chg="modTransition">
        <pc:chgData name="Dale Anderson" userId="c8822a21e2c1cfcf" providerId="LiveId" clId="{94007F82-A595-43A2-943E-3B3130787B8F}" dt="2024-01-12T22:03:03.647" v="538"/>
        <pc:sldMkLst>
          <pc:docMk/>
          <pc:sldMk cId="1506133968" sldId="3187"/>
        </pc:sldMkLst>
      </pc:sldChg>
      <pc:sldChg chg="modSp mod modAnim">
        <pc:chgData name="Dale Anderson" userId="c8822a21e2c1cfcf" providerId="LiveId" clId="{94007F82-A595-43A2-943E-3B3130787B8F}" dt="2024-01-12T22:01:40.496" v="534"/>
        <pc:sldMkLst>
          <pc:docMk/>
          <pc:sldMk cId="3314721500" sldId="3189"/>
        </pc:sldMkLst>
        <pc:spChg chg="mod">
          <ac:chgData name="Dale Anderson" userId="c8822a21e2c1cfcf" providerId="LiveId" clId="{94007F82-A595-43A2-943E-3B3130787B8F}" dt="2024-01-12T22:00:31.449" v="514" actId="1076"/>
          <ac:spMkLst>
            <pc:docMk/>
            <pc:sldMk cId="3314721500" sldId="3189"/>
            <ac:spMk id="8" creationId="{5964BC2A-C1B0-0CB4-EBB1-11CB02FCAC48}"/>
          </ac:spMkLst>
        </pc:spChg>
        <pc:spChg chg="mod">
          <ac:chgData name="Dale Anderson" userId="c8822a21e2c1cfcf" providerId="LiveId" clId="{94007F82-A595-43A2-943E-3B3130787B8F}" dt="2024-01-12T22:00:47.267" v="515" actId="1076"/>
          <ac:spMkLst>
            <pc:docMk/>
            <pc:sldMk cId="3314721500" sldId="3189"/>
            <ac:spMk id="14" creationId="{5988FD6D-D6FC-95B0-6135-F7893D3B8245}"/>
          </ac:spMkLst>
        </pc:spChg>
      </pc:sldChg>
      <pc:sldChg chg="del">
        <pc:chgData name="Dale Anderson" userId="c8822a21e2c1cfcf" providerId="LiveId" clId="{94007F82-A595-43A2-943E-3B3130787B8F}" dt="2024-01-12T04:14:36.853" v="0" actId="47"/>
        <pc:sldMkLst>
          <pc:docMk/>
          <pc:sldMk cId="3232859765" sldId="3190"/>
        </pc:sldMkLst>
      </pc:sldChg>
      <pc:sldChg chg="addSp modSp mod">
        <pc:chgData name="Dale Anderson" userId="c8822a21e2c1cfcf" providerId="LiveId" clId="{94007F82-A595-43A2-943E-3B3130787B8F}" dt="2024-01-12T04:17:19.027" v="13" actId="1076"/>
        <pc:sldMkLst>
          <pc:docMk/>
          <pc:sldMk cId="2053064409" sldId="3191"/>
        </pc:sldMkLst>
        <pc:spChg chg="mod">
          <ac:chgData name="Dale Anderson" userId="c8822a21e2c1cfcf" providerId="LiveId" clId="{94007F82-A595-43A2-943E-3B3130787B8F}" dt="2024-01-12T04:16:44.706" v="7" actId="1076"/>
          <ac:spMkLst>
            <pc:docMk/>
            <pc:sldMk cId="2053064409" sldId="3191"/>
            <ac:spMk id="6" creationId="{0458EE78-C6A1-3479-5CF9-162FCDA7BE38}"/>
          </ac:spMkLst>
        </pc:spChg>
        <pc:picChg chg="add mod">
          <ac:chgData name="Dale Anderson" userId="c8822a21e2c1cfcf" providerId="LiveId" clId="{94007F82-A595-43A2-943E-3B3130787B8F}" dt="2024-01-12T04:17:14.180" v="12" actId="1076"/>
          <ac:picMkLst>
            <pc:docMk/>
            <pc:sldMk cId="2053064409" sldId="3191"/>
            <ac:picMk id="4" creationId="{7BAD7F94-ABDB-3220-471A-270EF8F1D87A}"/>
          </ac:picMkLst>
        </pc:picChg>
        <pc:picChg chg="mod">
          <ac:chgData name="Dale Anderson" userId="c8822a21e2c1cfcf" providerId="LiveId" clId="{94007F82-A595-43A2-943E-3B3130787B8F}" dt="2024-01-12T04:17:19.027" v="13" actId="1076"/>
          <ac:picMkLst>
            <pc:docMk/>
            <pc:sldMk cId="2053064409" sldId="3191"/>
            <ac:picMk id="9" creationId="{1AFD8104-AD1B-9E35-C208-5DB76EA26798}"/>
          </ac:picMkLst>
        </pc:picChg>
      </pc:sldChg>
      <pc:sldChg chg="modTransition">
        <pc:chgData name="Dale Anderson" userId="c8822a21e2c1cfcf" providerId="LiveId" clId="{94007F82-A595-43A2-943E-3B3130787B8F}" dt="2024-01-12T22:04:38.973" v="540"/>
        <pc:sldMkLst>
          <pc:docMk/>
          <pc:sldMk cId="676326415" sldId="3192"/>
        </pc:sldMkLst>
      </pc:sldChg>
      <pc:sldChg chg="modSp mod">
        <pc:chgData name="Dale Anderson" userId="c8822a21e2c1cfcf" providerId="LiveId" clId="{94007F82-A595-43A2-943E-3B3130787B8F}" dt="2024-01-15T14:18:25.899" v="4299" actId="1076"/>
        <pc:sldMkLst>
          <pc:docMk/>
          <pc:sldMk cId="605176083" sldId="3193"/>
        </pc:sldMkLst>
        <pc:spChg chg="mod">
          <ac:chgData name="Dale Anderson" userId="c8822a21e2c1cfcf" providerId="LiveId" clId="{94007F82-A595-43A2-943E-3B3130787B8F}" dt="2024-01-15T14:18:25.899" v="4299" actId="1076"/>
          <ac:spMkLst>
            <pc:docMk/>
            <pc:sldMk cId="605176083" sldId="3193"/>
            <ac:spMk id="6" creationId="{3108AC62-5E3B-3224-ADE9-12F546F940F2}"/>
          </ac:spMkLst>
        </pc:spChg>
      </pc:sldChg>
      <pc:sldChg chg="modSp mod modTransition">
        <pc:chgData name="Dale Anderson" userId="c8822a21e2c1cfcf" providerId="LiveId" clId="{94007F82-A595-43A2-943E-3B3130787B8F}" dt="2024-01-14T19:19:37.786" v="1901" actId="12"/>
        <pc:sldMkLst>
          <pc:docMk/>
          <pc:sldMk cId="1271143255" sldId="3195"/>
        </pc:sldMkLst>
        <pc:spChg chg="mod">
          <ac:chgData name="Dale Anderson" userId="c8822a21e2c1cfcf" providerId="LiveId" clId="{94007F82-A595-43A2-943E-3B3130787B8F}" dt="2024-01-14T19:19:37.786" v="1901" actId="12"/>
          <ac:spMkLst>
            <pc:docMk/>
            <pc:sldMk cId="1271143255" sldId="3195"/>
            <ac:spMk id="2" creationId="{B644F157-2F64-C0B1-A0CD-8421EF03819F}"/>
          </ac:spMkLst>
        </pc:spChg>
      </pc:sldChg>
      <pc:sldChg chg="del">
        <pc:chgData name="Dale Anderson" userId="c8822a21e2c1cfcf" providerId="LiveId" clId="{94007F82-A595-43A2-943E-3B3130787B8F}" dt="2024-01-12T04:14:41.479" v="1" actId="47"/>
        <pc:sldMkLst>
          <pc:docMk/>
          <pc:sldMk cId="1445979043" sldId="3198"/>
        </pc:sldMkLst>
      </pc:sldChg>
      <pc:sldChg chg="addSp delSp modSp add mod delAnim">
        <pc:chgData name="Dale Anderson" userId="c8822a21e2c1cfcf" providerId="LiveId" clId="{94007F82-A595-43A2-943E-3B3130787B8F}" dt="2024-01-13T03:05:23.172" v="1292" actId="207"/>
        <pc:sldMkLst>
          <pc:docMk/>
          <pc:sldMk cId="2445359338" sldId="3198"/>
        </pc:sldMkLst>
        <pc:spChg chg="mod">
          <ac:chgData name="Dale Anderson" userId="c8822a21e2c1cfcf" providerId="LiveId" clId="{94007F82-A595-43A2-943E-3B3130787B8F}" dt="2024-01-12T22:07:10.355" v="609" actId="20577"/>
          <ac:spMkLst>
            <pc:docMk/>
            <pc:sldMk cId="2445359338" sldId="3198"/>
            <ac:spMk id="3" creationId="{2838BCD8-D500-4919-D780-420CF33314A0}"/>
          </ac:spMkLst>
        </pc:spChg>
        <pc:spChg chg="add mod">
          <ac:chgData name="Dale Anderson" userId="c8822a21e2c1cfcf" providerId="LiveId" clId="{94007F82-A595-43A2-943E-3B3130787B8F}" dt="2024-01-12T22:09:18.414" v="625" actId="1076"/>
          <ac:spMkLst>
            <pc:docMk/>
            <pc:sldMk cId="2445359338" sldId="3198"/>
            <ac:spMk id="4" creationId="{704D96A5-ECC9-F6F1-03A2-AAE64EF45C8C}"/>
          </ac:spMkLst>
        </pc:spChg>
        <pc:spChg chg="del">
          <ac:chgData name="Dale Anderson" userId="c8822a21e2c1cfcf" providerId="LiveId" clId="{94007F82-A595-43A2-943E-3B3130787B8F}" dt="2024-01-12T22:06:51.502" v="547" actId="478"/>
          <ac:spMkLst>
            <pc:docMk/>
            <pc:sldMk cId="2445359338" sldId="3198"/>
            <ac:spMk id="5" creationId="{D736A836-D7B7-B189-E921-7C4D56D0F652}"/>
          </ac:spMkLst>
        </pc:spChg>
        <pc:spChg chg="add mod">
          <ac:chgData name="Dale Anderson" userId="c8822a21e2c1cfcf" providerId="LiveId" clId="{94007F82-A595-43A2-943E-3B3130787B8F}" dt="2024-01-12T22:10:21.054" v="640" actId="113"/>
          <ac:spMkLst>
            <pc:docMk/>
            <pc:sldMk cId="2445359338" sldId="3198"/>
            <ac:spMk id="9" creationId="{30DDA89F-72D1-DDE1-627B-F2DE5F31F9E1}"/>
          </ac:spMkLst>
        </pc:spChg>
        <pc:spChg chg="del">
          <ac:chgData name="Dale Anderson" userId="c8822a21e2c1cfcf" providerId="LiveId" clId="{94007F82-A595-43A2-943E-3B3130787B8F}" dt="2024-01-12T22:06:46.907" v="546" actId="478"/>
          <ac:spMkLst>
            <pc:docMk/>
            <pc:sldMk cId="2445359338" sldId="3198"/>
            <ac:spMk id="10" creationId="{AFC51B21-CDE8-CC75-52C2-ECAEC7753045}"/>
          </ac:spMkLst>
        </pc:spChg>
        <pc:spChg chg="del">
          <ac:chgData name="Dale Anderson" userId="c8822a21e2c1cfcf" providerId="LiveId" clId="{94007F82-A595-43A2-943E-3B3130787B8F}" dt="2024-01-12T22:06:54.550" v="549" actId="478"/>
          <ac:spMkLst>
            <pc:docMk/>
            <pc:sldMk cId="2445359338" sldId="3198"/>
            <ac:spMk id="14" creationId="{5ED57934-547E-1435-7908-D2876F94F42D}"/>
          </ac:spMkLst>
        </pc:spChg>
        <pc:spChg chg="add mod">
          <ac:chgData name="Dale Anderson" userId="c8822a21e2c1cfcf" providerId="LiveId" clId="{94007F82-A595-43A2-943E-3B3130787B8F}" dt="2024-01-13T03:05:23.172" v="1292" actId="207"/>
          <ac:spMkLst>
            <pc:docMk/>
            <pc:sldMk cId="2445359338" sldId="3198"/>
            <ac:spMk id="19" creationId="{A21A9985-BECA-568C-3E33-CA18FD0669A2}"/>
          </ac:spMkLst>
        </pc:spChg>
        <pc:picChg chg="add mod">
          <ac:chgData name="Dale Anderson" userId="c8822a21e2c1cfcf" providerId="LiveId" clId="{94007F82-A595-43A2-943E-3B3130787B8F}" dt="2024-01-12T22:10:03.553" v="633" actId="1076"/>
          <ac:picMkLst>
            <pc:docMk/>
            <pc:sldMk cId="2445359338" sldId="3198"/>
            <ac:picMk id="7" creationId="{1355F075-B053-C515-8E57-55EE38D7D699}"/>
          </ac:picMkLst>
        </pc:picChg>
        <pc:picChg chg="del">
          <ac:chgData name="Dale Anderson" userId="c8822a21e2c1cfcf" providerId="LiveId" clId="{94007F82-A595-43A2-943E-3B3130787B8F}" dt="2024-01-12T22:06:52.386" v="548" actId="478"/>
          <ac:picMkLst>
            <pc:docMk/>
            <pc:sldMk cId="2445359338" sldId="3198"/>
            <ac:picMk id="12" creationId="{555C334F-82A8-AAE5-58FE-77C12066DC93}"/>
          </ac:picMkLst>
        </pc:picChg>
        <pc:picChg chg="add mod">
          <ac:chgData name="Dale Anderson" userId="c8822a21e2c1cfcf" providerId="LiveId" clId="{94007F82-A595-43A2-943E-3B3130787B8F}" dt="2024-01-13T03:03:22.220" v="1264" actId="1076"/>
          <ac:picMkLst>
            <pc:docMk/>
            <pc:sldMk cId="2445359338" sldId="3198"/>
            <ac:picMk id="13" creationId="{BFEEEA95-00D3-E858-60EA-499F2844C570}"/>
          </ac:picMkLst>
        </pc:picChg>
      </pc:sldChg>
      <pc:sldChg chg="addSp delSp modSp add mod modAnim">
        <pc:chgData name="Dale Anderson" userId="c8822a21e2c1cfcf" providerId="LiveId" clId="{94007F82-A595-43A2-943E-3B3130787B8F}" dt="2024-01-13T02:41:56.995" v="894" actId="122"/>
        <pc:sldMkLst>
          <pc:docMk/>
          <pc:sldMk cId="1032108307" sldId="3199"/>
        </pc:sldMkLst>
        <pc:spChg chg="mod">
          <ac:chgData name="Dale Anderson" userId="c8822a21e2c1cfcf" providerId="LiveId" clId="{94007F82-A595-43A2-943E-3B3130787B8F}" dt="2024-01-12T22:19:59.137" v="870" actId="20577"/>
          <ac:spMkLst>
            <pc:docMk/>
            <pc:sldMk cId="1032108307" sldId="3199"/>
            <ac:spMk id="3" creationId="{2838BCD8-D500-4919-D780-420CF33314A0}"/>
          </ac:spMkLst>
        </pc:spChg>
        <pc:spChg chg="del">
          <ac:chgData name="Dale Anderson" userId="c8822a21e2c1cfcf" providerId="LiveId" clId="{94007F82-A595-43A2-943E-3B3130787B8F}" dt="2024-01-12T22:11:40.889" v="642" actId="478"/>
          <ac:spMkLst>
            <pc:docMk/>
            <pc:sldMk cId="1032108307" sldId="3199"/>
            <ac:spMk id="4" creationId="{704D96A5-ECC9-F6F1-03A2-AAE64EF45C8C}"/>
          </ac:spMkLst>
        </pc:spChg>
        <pc:spChg chg="add mod">
          <ac:chgData name="Dale Anderson" userId="c8822a21e2c1cfcf" providerId="LiveId" clId="{94007F82-A595-43A2-943E-3B3130787B8F}" dt="2024-01-12T22:13:30.317" v="665" actId="1076"/>
          <ac:spMkLst>
            <pc:docMk/>
            <pc:sldMk cId="1032108307" sldId="3199"/>
            <ac:spMk id="5" creationId="{F7CA6CE7-60FF-2404-D2E4-9BDAAF8E965A}"/>
          </ac:spMkLst>
        </pc:spChg>
        <pc:spChg chg="del">
          <ac:chgData name="Dale Anderson" userId="c8822a21e2c1cfcf" providerId="LiveId" clId="{94007F82-A595-43A2-943E-3B3130787B8F}" dt="2024-01-12T22:13:23.575" v="663" actId="478"/>
          <ac:spMkLst>
            <pc:docMk/>
            <pc:sldMk cId="1032108307" sldId="3199"/>
            <ac:spMk id="9" creationId="{30DDA89F-72D1-DDE1-627B-F2DE5F31F9E1}"/>
          </ac:spMkLst>
        </pc:spChg>
        <pc:spChg chg="add mod">
          <ac:chgData name="Dale Anderson" userId="c8822a21e2c1cfcf" providerId="LiveId" clId="{94007F82-A595-43A2-943E-3B3130787B8F}" dt="2024-01-12T22:18:27.422" v="728" actId="313"/>
          <ac:spMkLst>
            <pc:docMk/>
            <pc:sldMk cId="1032108307" sldId="3199"/>
            <ac:spMk id="11" creationId="{DD7E0ABF-D27D-0120-4E40-91150167F162}"/>
          </ac:spMkLst>
        </pc:spChg>
        <pc:spChg chg="add mod">
          <ac:chgData name="Dale Anderson" userId="c8822a21e2c1cfcf" providerId="LiveId" clId="{94007F82-A595-43A2-943E-3B3130787B8F}" dt="2024-01-13T02:41:56.995" v="894" actId="122"/>
          <ac:spMkLst>
            <pc:docMk/>
            <pc:sldMk cId="1032108307" sldId="3199"/>
            <ac:spMk id="14" creationId="{5F42D0A6-1F35-EBFC-C0FE-D34C6D1CB80C}"/>
          </ac:spMkLst>
        </pc:spChg>
        <pc:picChg chg="del">
          <ac:chgData name="Dale Anderson" userId="c8822a21e2c1cfcf" providerId="LiveId" clId="{94007F82-A595-43A2-943E-3B3130787B8F}" dt="2024-01-12T22:12:19.776" v="658" actId="478"/>
          <ac:picMkLst>
            <pc:docMk/>
            <pc:sldMk cId="1032108307" sldId="3199"/>
            <ac:picMk id="7" creationId="{1355F075-B053-C515-8E57-55EE38D7D699}"/>
          </ac:picMkLst>
        </pc:picChg>
        <pc:picChg chg="add mod">
          <ac:chgData name="Dale Anderson" userId="c8822a21e2c1cfcf" providerId="LiveId" clId="{94007F82-A595-43A2-943E-3B3130787B8F}" dt="2024-01-12T22:13:32.668" v="666" actId="1076"/>
          <ac:picMkLst>
            <pc:docMk/>
            <pc:sldMk cId="1032108307" sldId="3199"/>
            <ac:picMk id="8" creationId="{4AD44EB9-E547-88D1-8CB9-6D69C3DCE592}"/>
          </ac:picMkLst>
        </pc:picChg>
        <pc:picChg chg="add mod">
          <ac:chgData name="Dale Anderson" userId="c8822a21e2c1cfcf" providerId="LiveId" clId="{94007F82-A595-43A2-943E-3B3130787B8F}" dt="2024-01-12T22:20:53.112" v="873" actId="1076"/>
          <ac:picMkLst>
            <pc:docMk/>
            <pc:sldMk cId="1032108307" sldId="3199"/>
            <ac:picMk id="13" creationId="{904D78A4-5024-9EF6-F516-B2DC87CB0E00}"/>
          </ac:picMkLst>
        </pc:picChg>
      </pc:sldChg>
      <pc:sldChg chg="addSp delSp modSp add mod modAnim">
        <pc:chgData name="Dale Anderson" userId="c8822a21e2c1cfcf" providerId="LiveId" clId="{94007F82-A595-43A2-943E-3B3130787B8F}" dt="2024-01-15T02:19:17.943" v="3136" actId="14100"/>
        <pc:sldMkLst>
          <pc:docMk/>
          <pc:sldMk cId="776324527" sldId="3200"/>
        </pc:sldMkLst>
        <pc:spChg chg="mod">
          <ac:chgData name="Dale Anderson" userId="c8822a21e2c1cfcf" providerId="LiveId" clId="{94007F82-A595-43A2-943E-3B3130787B8F}" dt="2024-01-13T02:45:44.817" v="1013" actId="20577"/>
          <ac:spMkLst>
            <pc:docMk/>
            <pc:sldMk cId="776324527" sldId="3200"/>
            <ac:spMk id="3" creationId="{2838BCD8-D500-4919-D780-420CF33314A0}"/>
          </ac:spMkLst>
        </pc:spChg>
        <pc:spChg chg="add del mod">
          <ac:chgData name="Dale Anderson" userId="c8822a21e2c1cfcf" providerId="LiveId" clId="{94007F82-A595-43A2-943E-3B3130787B8F}" dt="2024-01-13T02:47:25.066" v="1022"/>
          <ac:spMkLst>
            <pc:docMk/>
            <pc:sldMk cId="776324527" sldId="3200"/>
            <ac:spMk id="5" creationId="{1FA9D691-19DB-44A6-C038-D7F87A8DCD2A}"/>
          </ac:spMkLst>
        </pc:spChg>
        <pc:spChg chg="add mod">
          <ac:chgData name="Dale Anderson" userId="c8822a21e2c1cfcf" providerId="LiveId" clId="{94007F82-A595-43A2-943E-3B3130787B8F}" dt="2024-01-13T02:54:18.207" v="1222" actId="20577"/>
          <ac:spMkLst>
            <pc:docMk/>
            <pc:sldMk cId="776324527" sldId="3200"/>
            <ac:spMk id="7" creationId="{37D40DA8-97A8-FBFE-B28B-B5076DAF9854}"/>
          </ac:spMkLst>
        </pc:spChg>
        <pc:spChg chg="del">
          <ac:chgData name="Dale Anderson" userId="c8822a21e2c1cfcf" providerId="LiveId" clId="{94007F82-A595-43A2-943E-3B3130787B8F}" dt="2024-01-13T02:45:30.891" v="944" actId="478"/>
          <ac:spMkLst>
            <pc:docMk/>
            <pc:sldMk cId="776324527" sldId="3200"/>
            <ac:spMk id="9" creationId="{E2B97ECA-1229-ED03-381B-D7206CD52E55}"/>
          </ac:spMkLst>
        </pc:spChg>
        <pc:spChg chg="del">
          <ac:chgData name="Dale Anderson" userId="c8822a21e2c1cfcf" providerId="LiveId" clId="{94007F82-A595-43A2-943E-3B3130787B8F}" dt="2024-01-13T02:45:23.604" v="942" actId="478"/>
          <ac:spMkLst>
            <pc:docMk/>
            <pc:sldMk cId="776324527" sldId="3200"/>
            <ac:spMk id="13" creationId="{1218EB4A-5722-E84E-5F2B-7341963E23D7}"/>
          </ac:spMkLst>
        </pc:spChg>
        <pc:spChg chg="mod">
          <ac:chgData name="Dale Anderson" userId="c8822a21e2c1cfcf" providerId="LiveId" clId="{94007F82-A595-43A2-943E-3B3130787B8F}" dt="2024-01-13T02:50:34.273" v="1104" actId="20577"/>
          <ac:spMkLst>
            <pc:docMk/>
            <pc:sldMk cId="776324527" sldId="3200"/>
            <ac:spMk id="16" creationId="{ACE65AFB-F47E-65D8-1886-D10DAE23B939}"/>
          </ac:spMkLst>
        </pc:spChg>
        <pc:spChg chg="mod">
          <ac:chgData name="Dale Anderson" userId="c8822a21e2c1cfcf" providerId="LiveId" clId="{94007F82-A595-43A2-943E-3B3130787B8F}" dt="2024-01-13T02:50:18.667" v="1089"/>
          <ac:spMkLst>
            <pc:docMk/>
            <pc:sldMk cId="776324527" sldId="3200"/>
            <ac:spMk id="18" creationId="{8CE3CD0D-B14B-CBF4-14D8-0E1A7AFB2EF2}"/>
          </ac:spMkLst>
        </pc:spChg>
        <pc:spChg chg="mod">
          <ac:chgData name="Dale Anderson" userId="c8822a21e2c1cfcf" providerId="LiveId" clId="{94007F82-A595-43A2-943E-3B3130787B8F}" dt="2024-01-13T02:50:18.667" v="1089"/>
          <ac:spMkLst>
            <pc:docMk/>
            <pc:sldMk cId="776324527" sldId="3200"/>
            <ac:spMk id="19" creationId="{CD0579AF-6901-BC30-65A3-B075E981B569}"/>
          </ac:spMkLst>
        </pc:spChg>
        <pc:spChg chg="add mod">
          <ac:chgData name="Dale Anderson" userId="c8822a21e2c1cfcf" providerId="LiveId" clId="{94007F82-A595-43A2-943E-3B3130787B8F}" dt="2024-01-15T02:19:17.943" v="3136" actId="14100"/>
          <ac:spMkLst>
            <pc:docMk/>
            <pc:sldMk cId="776324527" sldId="3200"/>
            <ac:spMk id="20" creationId="{7F4661A2-DD0B-D2EA-6E7E-7DE1127E14E1}"/>
          </ac:spMkLst>
        </pc:spChg>
        <pc:grpChg chg="add mod">
          <ac:chgData name="Dale Anderson" userId="c8822a21e2c1cfcf" providerId="LiveId" clId="{94007F82-A595-43A2-943E-3B3130787B8F}" dt="2024-01-13T02:50:27.315" v="1090" actId="1076"/>
          <ac:grpSpMkLst>
            <pc:docMk/>
            <pc:sldMk cId="776324527" sldId="3200"/>
            <ac:grpSpMk id="15" creationId="{F5103FF5-25A2-8BB5-F483-381FF3D102FD}"/>
          </ac:grpSpMkLst>
        </pc:grpChg>
        <pc:grpChg chg="mod">
          <ac:chgData name="Dale Anderson" userId="c8822a21e2c1cfcf" providerId="LiveId" clId="{94007F82-A595-43A2-943E-3B3130787B8F}" dt="2024-01-13T02:50:18.667" v="1089"/>
          <ac:grpSpMkLst>
            <pc:docMk/>
            <pc:sldMk cId="776324527" sldId="3200"/>
            <ac:grpSpMk id="17" creationId="{E15E6B75-16BB-BE55-4E3D-C5E44DCE3943}"/>
          </ac:grpSpMkLst>
        </pc:grpChg>
        <pc:picChg chg="add mod">
          <ac:chgData name="Dale Anderson" userId="c8822a21e2c1cfcf" providerId="LiveId" clId="{94007F82-A595-43A2-943E-3B3130787B8F}" dt="2024-01-13T02:49:50.283" v="1088" actId="1076"/>
          <ac:picMkLst>
            <pc:docMk/>
            <pc:sldMk cId="776324527" sldId="3200"/>
            <ac:picMk id="4" creationId="{909211ED-AAEB-B68E-2FD1-4210D30D019A}"/>
          </ac:picMkLst>
        </pc:picChg>
        <pc:picChg chg="del">
          <ac:chgData name="Dale Anderson" userId="c8822a21e2c1cfcf" providerId="LiveId" clId="{94007F82-A595-43A2-943E-3B3130787B8F}" dt="2024-01-13T02:45:26.145" v="943" actId="478"/>
          <ac:picMkLst>
            <pc:docMk/>
            <pc:sldMk cId="776324527" sldId="3200"/>
            <ac:picMk id="6" creationId="{C01E258F-F693-2C59-62B4-2C2387F70C88}"/>
          </ac:picMkLst>
        </pc:picChg>
        <pc:picChg chg="del">
          <ac:chgData name="Dale Anderson" userId="c8822a21e2c1cfcf" providerId="LiveId" clId="{94007F82-A595-43A2-943E-3B3130787B8F}" dt="2024-01-13T02:45:20.035" v="941" actId="478"/>
          <ac:picMkLst>
            <pc:docMk/>
            <pc:sldMk cId="776324527" sldId="3200"/>
            <ac:picMk id="8" creationId="{B9D64F3E-38DE-E618-C7AF-BB9F2007BFA4}"/>
          </ac:picMkLst>
        </pc:picChg>
        <pc:picChg chg="add mod">
          <ac:chgData name="Dale Anderson" userId="c8822a21e2c1cfcf" providerId="LiveId" clId="{94007F82-A595-43A2-943E-3B3130787B8F}" dt="2024-01-13T02:54:46.284" v="1225" actId="1076"/>
          <ac:picMkLst>
            <pc:docMk/>
            <pc:sldMk cId="776324527" sldId="3200"/>
            <ac:picMk id="14" creationId="{AC232E9D-467C-9033-7FC1-CE639CBCA217}"/>
          </ac:picMkLst>
        </pc:picChg>
      </pc:sldChg>
      <pc:sldChg chg="addSp delSp modSp add mod ord modAnim">
        <pc:chgData name="Dale Anderson" userId="c8822a21e2c1cfcf" providerId="LiveId" clId="{94007F82-A595-43A2-943E-3B3130787B8F}" dt="2024-01-14T14:28:19.748" v="1750" actId="404"/>
        <pc:sldMkLst>
          <pc:docMk/>
          <pc:sldMk cId="609745669" sldId="3201"/>
        </pc:sldMkLst>
        <pc:spChg chg="mod">
          <ac:chgData name="Dale Anderson" userId="c8822a21e2c1cfcf" providerId="LiveId" clId="{94007F82-A595-43A2-943E-3B3130787B8F}" dt="2024-01-13T14:04:37.579" v="1714" actId="20577"/>
          <ac:spMkLst>
            <pc:docMk/>
            <pc:sldMk cId="609745669" sldId="3201"/>
            <ac:spMk id="3" creationId="{2838BCD8-D500-4919-D780-420CF33314A0}"/>
          </ac:spMkLst>
        </pc:spChg>
        <pc:spChg chg="del">
          <ac:chgData name="Dale Anderson" userId="c8822a21e2c1cfcf" providerId="LiveId" clId="{94007F82-A595-43A2-943E-3B3130787B8F}" dt="2024-01-13T13:45:49.294" v="1391" actId="478"/>
          <ac:spMkLst>
            <pc:docMk/>
            <pc:sldMk cId="609745669" sldId="3201"/>
            <ac:spMk id="6" creationId="{E3C4EFE6-400D-FCDC-F7C7-E085CE9287BF}"/>
          </ac:spMkLst>
        </pc:spChg>
        <pc:spChg chg="add mod">
          <ac:chgData name="Dale Anderson" userId="c8822a21e2c1cfcf" providerId="LiveId" clId="{94007F82-A595-43A2-943E-3B3130787B8F}" dt="2024-01-13T13:48:06.186" v="1469" actId="6559"/>
          <ac:spMkLst>
            <pc:docMk/>
            <pc:sldMk cId="609745669" sldId="3201"/>
            <ac:spMk id="9" creationId="{C8E929BE-6727-A4FF-632D-F55743DA001A}"/>
          </ac:spMkLst>
        </pc:spChg>
        <pc:spChg chg="add">
          <ac:chgData name="Dale Anderson" userId="c8822a21e2c1cfcf" providerId="LiveId" clId="{94007F82-A595-43A2-943E-3B3130787B8F}" dt="2024-01-13T13:49:20.027" v="1471"/>
          <ac:spMkLst>
            <pc:docMk/>
            <pc:sldMk cId="609745669" sldId="3201"/>
            <ac:spMk id="11" creationId="{448A0723-8F4D-945A-1462-42E1BB4C04F5}"/>
          </ac:spMkLst>
        </pc:spChg>
        <pc:spChg chg="add">
          <ac:chgData name="Dale Anderson" userId="c8822a21e2c1cfcf" providerId="LiveId" clId="{94007F82-A595-43A2-943E-3B3130787B8F}" dt="2024-01-13T13:49:20.027" v="1471"/>
          <ac:spMkLst>
            <pc:docMk/>
            <pc:sldMk cId="609745669" sldId="3201"/>
            <ac:spMk id="13" creationId="{89846A4E-296F-1F57-E45F-EFC6D592C436}"/>
          </ac:spMkLst>
        </pc:spChg>
        <pc:spChg chg="add">
          <ac:chgData name="Dale Anderson" userId="c8822a21e2c1cfcf" providerId="LiveId" clId="{94007F82-A595-43A2-943E-3B3130787B8F}" dt="2024-01-13T13:49:20.027" v="1471"/>
          <ac:spMkLst>
            <pc:docMk/>
            <pc:sldMk cId="609745669" sldId="3201"/>
            <ac:spMk id="14" creationId="{8D386A0B-DD1E-242F-08CC-AB605DBEAAAB}"/>
          </ac:spMkLst>
        </pc:spChg>
        <pc:spChg chg="add mod">
          <ac:chgData name="Dale Anderson" userId="c8822a21e2c1cfcf" providerId="LiveId" clId="{94007F82-A595-43A2-943E-3B3130787B8F}" dt="2024-01-13T13:55:26.161" v="1559" actId="1076"/>
          <ac:spMkLst>
            <pc:docMk/>
            <pc:sldMk cId="609745669" sldId="3201"/>
            <ac:spMk id="16" creationId="{19DF8AF4-EABC-4CC2-8604-07A20BDCD509}"/>
          </ac:spMkLst>
        </pc:spChg>
        <pc:spChg chg="add">
          <ac:chgData name="Dale Anderson" userId="c8822a21e2c1cfcf" providerId="LiveId" clId="{94007F82-A595-43A2-943E-3B3130787B8F}" dt="2024-01-13T13:57:11.319" v="1560"/>
          <ac:spMkLst>
            <pc:docMk/>
            <pc:sldMk cId="609745669" sldId="3201"/>
            <ac:spMk id="19" creationId="{4C6350A3-55D7-E108-4752-5A8C57CE3FD9}"/>
          </ac:spMkLst>
        </pc:spChg>
        <pc:spChg chg="add mod">
          <ac:chgData name="Dale Anderson" userId="c8822a21e2c1cfcf" providerId="LiveId" clId="{94007F82-A595-43A2-943E-3B3130787B8F}" dt="2024-01-14T14:28:19.748" v="1750" actId="404"/>
          <ac:spMkLst>
            <pc:docMk/>
            <pc:sldMk cId="609745669" sldId="3201"/>
            <ac:spMk id="21" creationId="{69937295-79B4-5522-CC38-A2F176AA0CBF}"/>
          </ac:spMkLst>
        </pc:spChg>
        <pc:spChg chg="mod">
          <ac:chgData name="Dale Anderson" userId="c8822a21e2c1cfcf" providerId="LiveId" clId="{94007F82-A595-43A2-943E-3B3130787B8F}" dt="2024-01-13T14:02:46.264" v="1686" actId="20577"/>
          <ac:spMkLst>
            <pc:docMk/>
            <pc:sldMk cId="609745669" sldId="3201"/>
            <ac:spMk id="23" creationId="{CE938094-A54C-B84F-DD6F-0164F7243170}"/>
          </ac:spMkLst>
        </pc:spChg>
        <pc:spChg chg="mod">
          <ac:chgData name="Dale Anderson" userId="c8822a21e2c1cfcf" providerId="LiveId" clId="{94007F82-A595-43A2-943E-3B3130787B8F}" dt="2024-01-13T14:01:40.641" v="1666"/>
          <ac:spMkLst>
            <pc:docMk/>
            <pc:sldMk cId="609745669" sldId="3201"/>
            <ac:spMk id="25" creationId="{4E0787B2-5247-DB27-6307-8927C1E70852}"/>
          </ac:spMkLst>
        </pc:spChg>
        <pc:spChg chg="mod">
          <ac:chgData name="Dale Anderson" userId="c8822a21e2c1cfcf" providerId="LiveId" clId="{94007F82-A595-43A2-943E-3B3130787B8F}" dt="2024-01-13T14:01:40.641" v="1666"/>
          <ac:spMkLst>
            <pc:docMk/>
            <pc:sldMk cId="609745669" sldId="3201"/>
            <ac:spMk id="26" creationId="{D5B74D71-F090-1ED2-5D1F-CCCD5B7489FA}"/>
          </ac:spMkLst>
        </pc:spChg>
        <pc:grpChg chg="add mod">
          <ac:chgData name="Dale Anderson" userId="c8822a21e2c1cfcf" providerId="LiveId" clId="{94007F82-A595-43A2-943E-3B3130787B8F}" dt="2024-01-13T14:01:45.078" v="1667" actId="1076"/>
          <ac:grpSpMkLst>
            <pc:docMk/>
            <pc:sldMk cId="609745669" sldId="3201"/>
            <ac:grpSpMk id="22" creationId="{BD894FC4-6D5A-92D1-C7BA-A29C28D14D37}"/>
          </ac:grpSpMkLst>
        </pc:grpChg>
        <pc:grpChg chg="mod">
          <ac:chgData name="Dale Anderson" userId="c8822a21e2c1cfcf" providerId="LiveId" clId="{94007F82-A595-43A2-943E-3B3130787B8F}" dt="2024-01-13T14:01:40.641" v="1666"/>
          <ac:grpSpMkLst>
            <pc:docMk/>
            <pc:sldMk cId="609745669" sldId="3201"/>
            <ac:grpSpMk id="24" creationId="{5B1C53C6-1102-6B5D-38CC-B4DD9C22D4B0}"/>
          </ac:grpSpMkLst>
        </pc:grpChg>
        <pc:picChg chg="add mod ord">
          <ac:chgData name="Dale Anderson" userId="c8822a21e2c1cfcf" providerId="LiveId" clId="{94007F82-A595-43A2-943E-3B3130787B8F}" dt="2024-01-13T14:32:29.479" v="1739" actId="1076"/>
          <ac:picMkLst>
            <pc:docMk/>
            <pc:sldMk cId="609745669" sldId="3201"/>
            <ac:picMk id="4" creationId="{C6A45BB4-E0D4-6540-7366-9B6042CDAE85}"/>
          </ac:picMkLst>
        </pc:picChg>
        <pc:picChg chg="add mod ord">
          <ac:chgData name="Dale Anderson" userId="c8822a21e2c1cfcf" providerId="LiveId" clId="{94007F82-A595-43A2-943E-3B3130787B8F}" dt="2024-01-13T13:54:19.409" v="1552" actId="1076"/>
          <ac:picMkLst>
            <pc:docMk/>
            <pc:sldMk cId="609745669" sldId="3201"/>
            <ac:picMk id="7" creationId="{62A35754-96E7-8CC5-B14A-50DA624395A2}"/>
          </ac:picMkLst>
        </pc:picChg>
        <pc:picChg chg="del">
          <ac:chgData name="Dale Anderson" userId="c8822a21e2c1cfcf" providerId="LiveId" clId="{94007F82-A595-43A2-943E-3B3130787B8F}" dt="2024-01-13T13:45:50.161" v="1392" actId="478"/>
          <ac:picMkLst>
            <pc:docMk/>
            <pc:sldMk cId="609745669" sldId="3201"/>
            <ac:picMk id="8" creationId="{E006C762-C9BD-8050-312C-E800EEC82E43}"/>
          </ac:picMkLst>
        </pc:picChg>
        <pc:picChg chg="add mod">
          <ac:chgData name="Dale Anderson" userId="c8822a21e2c1cfcf" providerId="LiveId" clId="{94007F82-A595-43A2-943E-3B3130787B8F}" dt="2024-01-13T14:32:31.677" v="1740" actId="1076"/>
          <ac:picMkLst>
            <pc:docMk/>
            <pc:sldMk cId="609745669" sldId="3201"/>
            <ac:picMk id="18" creationId="{5724A383-4B19-236B-062A-EF7A6BD56871}"/>
          </ac:picMkLst>
        </pc:picChg>
        <pc:picChg chg="add">
          <ac:chgData name="Dale Anderson" userId="c8822a21e2c1cfcf" providerId="LiveId" clId="{94007F82-A595-43A2-943E-3B3130787B8F}" dt="2024-01-13T13:49:20.027" v="1471"/>
          <ac:picMkLst>
            <pc:docMk/>
            <pc:sldMk cId="609745669" sldId="3201"/>
            <ac:picMk id="1026" creationId="{7DF8C0FB-FA57-4254-9387-BBCDE59B69C2}"/>
          </ac:picMkLst>
        </pc:picChg>
      </pc:sldChg>
      <pc:sldChg chg="add">
        <pc:chgData name="Dale Anderson" userId="c8822a21e2c1cfcf" providerId="LiveId" clId="{94007F82-A595-43A2-943E-3B3130787B8F}" dt="2024-01-14T14:55:00.339" v="1811" actId="2890"/>
        <pc:sldMkLst>
          <pc:docMk/>
          <pc:sldMk cId="1643973211" sldId="3202"/>
        </pc:sldMkLst>
      </pc:sldChg>
      <pc:sldChg chg="addSp delSp modSp add del mod delAnim">
        <pc:chgData name="Dale Anderson" userId="c8822a21e2c1cfcf" providerId="LiveId" clId="{94007F82-A595-43A2-943E-3B3130787B8F}" dt="2024-01-15T02:08:03.391" v="3087" actId="47"/>
        <pc:sldMkLst>
          <pc:docMk/>
          <pc:sldMk cId="3731585978" sldId="3203"/>
        </pc:sldMkLst>
        <pc:spChg chg="mod">
          <ac:chgData name="Dale Anderson" userId="c8822a21e2c1cfcf" providerId="LiveId" clId="{94007F82-A595-43A2-943E-3B3130787B8F}" dt="2024-01-14T19:29:43.375" v="1999" actId="20577"/>
          <ac:spMkLst>
            <pc:docMk/>
            <pc:sldMk cId="3731585978" sldId="3203"/>
            <ac:spMk id="3" creationId="{2838BCD8-D500-4919-D780-420CF33314A0}"/>
          </ac:spMkLst>
        </pc:spChg>
        <pc:spChg chg="del">
          <ac:chgData name="Dale Anderson" userId="c8822a21e2c1cfcf" providerId="LiveId" clId="{94007F82-A595-43A2-943E-3B3130787B8F}" dt="2024-01-14T19:29:27.344" v="1958" actId="478"/>
          <ac:spMkLst>
            <pc:docMk/>
            <pc:sldMk cId="3731585978" sldId="3203"/>
            <ac:spMk id="5" creationId="{59BFFF3D-B084-4154-8A5C-78C990EDCC44}"/>
          </ac:spMkLst>
        </pc:spChg>
        <pc:spChg chg="del">
          <ac:chgData name="Dale Anderson" userId="c8822a21e2c1cfcf" providerId="LiveId" clId="{94007F82-A595-43A2-943E-3B3130787B8F}" dt="2024-01-14T19:29:23.127" v="1957" actId="478"/>
          <ac:spMkLst>
            <pc:docMk/>
            <pc:sldMk cId="3731585978" sldId="3203"/>
            <ac:spMk id="7" creationId="{77F4F444-DDC5-289B-8E3C-7D3667DB0C0B}"/>
          </ac:spMkLst>
        </pc:spChg>
        <pc:spChg chg="add del mod">
          <ac:chgData name="Dale Anderson" userId="c8822a21e2c1cfcf" providerId="LiveId" clId="{94007F82-A595-43A2-943E-3B3130787B8F}" dt="2024-01-14T23:06:23.379" v="2139"/>
          <ac:spMkLst>
            <pc:docMk/>
            <pc:sldMk cId="3731585978" sldId="3203"/>
            <ac:spMk id="9" creationId="{D7CA9C64-9D94-51D4-ABF8-925E2D7A9D9F}"/>
          </ac:spMkLst>
        </pc:spChg>
        <pc:spChg chg="del">
          <ac:chgData name="Dale Anderson" userId="c8822a21e2c1cfcf" providerId="LiveId" clId="{94007F82-A595-43A2-943E-3B3130787B8F}" dt="2024-01-14T19:29:18.947" v="1956" actId="478"/>
          <ac:spMkLst>
            <pc:docMk/>
            <pc:sldMk cId="3731585978" sldId="3203"/>
            <ac:spMk id="11" creationId="{5D25AB5A-AF61-F6DE-44E1-ED2BD68DE161}"/>
          </ac:spMkLst>
        </pc:spChg>
        <pc:picChg chg="del">
          <ac:chgData name="Dale Anderson" userId="c8822a21e2c1cfcf" providerId="LiveId" clId="{94007F82-A595-43A2-943E-3B3130787B8F}" dt="2024-01-14T19:28:56.691" v="1948" actId="478"/>
          <ac:picMkLst>
            <pc:docMk/>
            <pc:sldMk cId="3731585978" sldId="3203"/>
            <ac:picMk id="4" creationId="{C6FAD0BE-0F1B-1CD1-25DC-8A9FC323BF4B}"/>
          </ac:picMkLst>
        </pc:picChg>
        <pc:picChg chg="del">
          <ac:chgData name="Dale Anderson" userId="c8822a21e2c1cfcf" providerId="LiveId" clId="{94007F82-A595-43A2-943E-3B3130787B8F}" dt="2024-01-14T19:29:06.779" v="1952" actId="478"/>
          <ac:picMkLst>
            <pc:docMk/>
            <pc:sldMk cId="3731585978" sldId="3203"/>
            <ac:picMk id="6" creationId="{E3B989A0-9B39-D20F-EE1E-8D2483C3E0D5}"/>
          </ac:picMkLst>
        </pc:picChg>
        <pc:picChg chg="add mod">
          <ac:chgData name="Dale Anderson" userId="c8822a21e2c1cfcf" providerId="LiveId" clId="{94007F82-A595-43A2-943E-3B3130787B8F}" dt="2024-01-15T01:31:17.279" v="2208" actId="1076"/>
          <ac:picMkLst>
            <pc:docMk/>
            <pc:sldMk cId="3731585978" sldId="3203"/>
            <ac:picMk id="8" creationId="{36896B64-32EA-417E-5360-B17DCCB5CF3B}"/>
          </ac:picMkLst>
        </pc:picChg>
        <pc:picChg chg="add mod">
          <ac:chgData name="Dale Anderson" userId="c8822a21e2c1cfcf" providerId="LiveId" clId="{94007F82-A595-43A2-943E-3B3130787B8F}" dt="2024-01-15T01:31:15.371" v="2207" actId="1076"/>
          <ac:picMkLst>
            <pc:docMk/>
            <pc:sldMk cId="3731585978" sldId="3203"/>
            <ac:picMk id="14" creationId="{906966FD-74EF-CE78-120B-C3CEF7F70A68}"/>
          </ac:picMkLst>
        </pc:picChg>
      </pc:sldChg>
      <pc:sldChg chg="addSp delSp modSp add del mod">
        <pc:chgData name="Dale Anderson" userId="c8822a21e2c1cfcf" providerId="LiveId" clId="{94007F82-A595-43A2-943E-3B3130787B8F}" dt="2024-01-15T02:08:56.212" v="3096" actId="47"/>
        <pc:sldMkLst>
          <pc:docMk/>
          <pc:sldMk cId="1402473066" sldId="3204"/>
        </pc:sldMkLst>
        <pc:spChg chg="add mod">
          <ac:chgData name="Dale Anderson" userId="c8822a21e2c1cfcf" providerId="LiveId" clId="{94007F82-A595-43A2-943E-3B3130787B8F}" dt="2024-01-15T02:08:22.358" v="3088" actId="1076"/>
          <ac:spMkLst>
            <pc:docMk/>
            <pc:sldMk cId="1402473066" sldId="3204"/>
            <ac:spMk id="4" creationId="{23E729EC-1E2C-34FD-2FFB-0C3E6C3A4A37}"/>
          </ac:spMkLst>
        </pc:spChg>
        <pc:spChg chg="add del mod">
          <ac:chgData name="Dale Anderson" userId="c8822a21e2c1cfcf" providerId="LiveId" clId="{94007F82-A595-43A2-943E-3B3130787B8F}" dt="2024-01-14T23:12:10.676" v="2150" actId="478"/>
          <ac:spMkLst>
            <pc:docMk/>
            <pc:sldMk cId="1402473066" sldId="3204"/>
            <ac:spMk id="6" creationId="{1B953490-F38A-1A36-92D9-34681D825012}"/>
          </ac:spMkLst>
        </pc:spChg>
        <pc:picChg chg="del">
          <ac:chgData name="Dale Anderson" userId="c8822a21e2c1cfcf" providerId="LiveId" clId="{94007F82-A595-43A2-943E-3B3130787B8F}" dt="2024-01-14T23:09:53.421" v="2141" actId="478"/>
          <ac:picMkLst>
            <pc:docMk/>
            <pc:sldMk cId="1402473066" sldId="3204"/>
            <ac:picMk id="8" creationId="{36896B64-32EA-417E-5360-B17DCCB5CF3B}"/>
          </ac:picMkLst>
        </pc:picChg>
        <pc:picChg chg="add mod">
          <ac:chgData name="Dale Anderson" userId="c8822a21e2c1cfcf" providerId="LiveId" clId="{94007F82-A595-43A2-943E-3B3130787B8F}" dt="2024-01-15T02:08:38.915" v="3093" actId="1076"/>
          <ac:picMkLst>
            <pc:docMk/>
            <pc:sldMk cId="1402473066" sldId="3204"/>
            <ac:picMk id="9" creationId="{B822D88E-E65A-7028-3B73-C7A64D26050F}"/>
          </ac:picMkLst>
        </pc:picChg>
        <pc:picChg chg="add mod">
          <ac:chgData name="Dale Anderson" userId="c8822a21e2c1cfcf" providerId="LiveId" clId="{94007F82-A595-43A2-943E-3B3130787B8F}" dt="2024-01-15T02:08:44.122" v="3095" actId="14100"/>
          <ac:picMkLst>
            <pc:docMk/>
            <pc:sldMk cId="1402473066" sldId="3204"/>
            <ac:picMk id="13" creationId="{79826853-3CD1-57C8-6B21-C84EB4EFB847}"/>
          </ac:picMkLst>
        </pc:picChg>
      </pc:sldChg>
      <pc:sldChg chg="addSp delSp modSp add mod modAnim">
        <pc:chgData name="Dale Anderson" userId="c8822a21e2c1cfcf" providerId="LiveId" clId="{94007F82-A595-43A2-943E-3B3130787B8F}" dt="2024-01-15T01:49:30.013" v="2483" actId="167"/>
        <pc:sldMkLst>
          <pc:docMk/>
          <pc:sldMk cId="1188745390" sldId="3205"/>
        </pc:sldMkLst>
        <pc:spChg chg="mod">
          <ac:chgData name="Dale Anderson" userId="c8822a21e2c1cfcf" providerId="LiveId" clId="{94007F82-A595-43A2-943E-3B3130787B8F}" dt="2024-01-15T01:34:52.812" v="2240" actId="20577"/>
          <ac:spMkLst>
            <pc:docMk/>
            <pc:sldMk cId="1188745390" sldId="3205"/>
            <ac:spMk id="3" creationId="{2838BCD8-D500-4919-D780-420CF33314A0}"/>
          </ac:spMkLst>
        </pc:spChg>
        <pc:spChg chg="add mod">
          <ac:chgData name="Dale Anderson" userId="c8822a21e2c1cfcf" providerId="LiveId" clId="{94007F82-A595-43A2-943E-3B3130787B8F}" dt="2024-01-15T01:42:45.561" v="2414" actId="1076"/>
          <ac:spMkLst>
            <pc:docMk/>
            <pc:sldMk cId="1188745390" sldId="3205"/>
            <ac:spMk id="6" creationId="{42797B35-4FC1-6B51-1E80-169B916F5E80}"/>
          </ac:spMkLst>
        </pc:spChg>
        <pc:spChg chg="add mod">
          <ac:chgData name="Dale Anderson" userId="c8822a21e2c1cfcf" providerId="LiveId" clId="{94007F82-A595-43A2-943E-3B3130787B8F}" dt="2024-01-15T01:35:37.516" v="2276" actId="1076"/>
          <ac:spMkLst>
            <pc:docMk/>
            <pc:sldMk cId="1188745390" sldId="3205"/>
            <ac:spMk id="11" creationId="{25C27E93-ED90-EF36-9151-0726670C1970}"/>
          </ac:spMkLst>
        </pc:spChg>
        <pc:spChg chg="mod">
          <ac:chgData name="Dale Anderson" userId="c8822a21e2c1cfcf" providerId="LiveId" clId="{94007F82-A595-43A2-943E-3B3130787B8F}" dt="2024-01-15T01:46:16.938" v="2470" actId="20577"/>
          <ac:spMkLst>
            <pc:docMk/>
            <pc:sldMk cId="1188745390" sldId="3205"/>
            <ac:spMk id="17" creationId="{08B633D8-E6CE-E162-D122-13C5336B76C7}"/>
          </ac:spMkLst>
        </pc:spChg>
        <pc:spChg chg="mod">
          <ac:chgData name="Dale Anderson" userId="c8822a21e2c1cfcf" providerId="LiveId" clId="{94007F82-A595-43A2-943E-3B3130787B8F}" dt="2024-01-15T01:40:39.864" v="2283"/>
          <ac:spMkLst>
            <pc:docMk/>
            <pc:sldMk cId="1188745390" sldId="3205"/>
            <ac:spMk id="19" creationId="{87990318-B4BC-DFD5-EC4E-9941BE7FBAC6}"/>
          </ac:spMkLst>
        </pc:spChg>
        <pc:spChg chg="mod">
          <ac:chgData name="Dale Anderson" userId="c8822a21e2c1cfcf" providerId="LiveId" clId="{94007F82-A595-43A2-943E-3B3130787B8F}" dt="2024-01-15T01:41:46.456" v="2409" actId="20577"/>
          <ac:spMkLst>
            <pc:docMk/>
            <pc:sldMk cId="1188745390" sldId="3205"/>
            <ac:spMk id="20" creationId="{9559DBAF-8E0C-8786-53EA-D7721914A0B3}"/>
          </ac:spMkLst>
        </pc:spChg>
        <pc:spChg chg="add mod">
          <ac:chgData name="Dale Anderson" userId="c8822a21e2c1cfcf" providerId="LiveId" clId="{94007F82-A595-43A2-943E-3B3130787B8F}" dt="2024-01-15T01:43:12.959" v="2423" actId="113"/>
          <ac:spMkLst>
            <pc:docMk/>
            <pc:sldMk cId="1188745390" sldId="3205"/>
            <ac:spMk id="21" creationId="{F19A822D-656F-B5C4-B33D-F37DA202BA32}"/>
          </ac:spMkLst>
        </pc:spChg>
        <pc:spChg chg="add mod ord">
          <ac:chgData name="Dale Anderson" userId="c8822a21e2c1cfcf" providerId="LiveId" clId="{94007F82-A595-43A2-943E-3B3130787B8F}" dt="2024-01-15T01:49:30.013" v="2483" actId="167"/>
          <ac:spMkLst>
            <pc:docMk/>
            <pc:sldMk cId="1188745390" sldId="3205"/>
            <ac:spMk id="26" creationId="{69C78EC3-7B7A-294A-B081-CF0F253BD46A}"/>
          </ac:spMkLst>
        </pc:spChg>
        <pc:spChg chg="add mod ord">
          <ac:chgData name="Dale Anderson" userId="c8822a21e2c1cfcf" providerId="LiveId" clId="{94007F82-A595-43A2-943E-3B3130787B8F}" dt="2024-01-15T01:48:55.381" v="2480" actId="20577"/>
          <ac:spMkLst>
            <pc:docMk/>
            <pc:sldMk cId="1188745390" sldId="3205"/>
            <ac:spMk id="29" creationId="{D1DF6DE0-4EE9-AB58-BE95-53183700F312}"/>
          </ac:spMkLst>
        </pc:spChg>
        <pc:grpChg chg="add mod">
          <ac:chgData name="Dale Anderson" userId="c8822a21e2c1cfcf" providerId="LiveId" clId="{94007F82-A595-43A2-943E-3B3130787B8F}" dt="2024-01-15T01:49:22.062" v="2482" actId="1076"/>
          <ac:grpSpMkLst>
            <pc:docMk/>
            <pc:sldMk cId="1188745390" sldId="3205"/>
            <ac:grpSpMk id="16" creationId="{76274307-C705-C931-C384-EFF144B6384F}"/>
          </ac:grpSpMkLst>
        </pc:grpChg>
        <pc:grpChg chg="mod">
          <ac:chgData name="Dale Anderson" userId="c8822a21e2c1cfcf" providerId="LiveId" clId="{94007F82-A595-43A2-943E-3B3130787B8F}" dt="2024-01-15T01:40:39.864" v="2283"/>
          <ac:grpSpMkLst>
            <pc:docMk/>
            <pc:sldMk cId="1188745390" sldId="3205"/>
            <ac:grpSpMk id="18" creationId="{CCE1A2CD-7DFF-6C36-C4AA-BDD1844E175F}"/>
          </ac:grpSpMkLst>
        </pc:grpChg>
        <pc:picChg chg="add del">
          <ac:chgData name="Dale Anderson" userId="c8822a21e2c1cfcf" providerId="LiveId" clId="{94007F82-A595-43A2-943E-3B3130787B8F}" dt="2024-01-15T01:32:39.907" v="2213" actId="478"/>
          <ac:picMkLst>
            <pc:docMk/>
            <pc:sldMk cId="1188745390" sldId="3205"/>
            <ac:picMk id="4" creationId="{AE6778B1-09A2-8159-A84C-FC71F11849F9}"/>
          </ac:picMkLst>
        </pc:picChg>
        <pc:picChg chg="del">
          <ac:chgData name="Dale Anderson" userId="c8822a21e2c1cfcf" providerId="LiveId" clId="{94007F82-A595-43A2-943E-3B3130787B8F}" dt="2024-01-15T01:32:33.741" v="2211" actId="478"/>
          <ac:picMkLst>
            <pc:docMk/>
            <pc:sldMk cId="1188745390" sldId="3205"/>
            <ac:picMk id="8" creationId="{36896B64-32EA-417E-5360-B17DCCB5CF3B}"/>
          </ac:picMkLst>
        </pc:picChg>
        <pc:picChg chg="add mod">
          <ac:chgData name="Dale Anderson" userId="c8822a21e2c1cfcf" providerId="LiveId" clId="{94007F82-A595-43A2-943E-3B3130787B8F}" dt="2024-01-15T01:34:07.300" v="2225" actId="1076"/>
          <ac:picMkLst>
            <pc:docMk/>
            <pc:sldMk cId="1188745390" sldId="3205"/>
            <ac:picMk id="9" creationId="{E2D6BCBC-266E-0923-22F8-52829B6E746A}"/>
          </ac:picMkLst>
        </pc:picChg>
        <pc:picChg chg="del">
          <ac:chgData name="Dale Anderson" userId="c8822a21e2c1cfcf" providerId="LiveId" clId="{94007F82-A595-43A2-943E-3B3130787B8F}" dt="2024-01-15T01:32:30.881" v="2210" actId="478"/>
          <ac:picMkLst>
            <pc:docMk/>
            <pc:sldMk cId="1188745390" sldId="3205"/>
            <ac:picMk id="14" creationId="{906966FD-74EF-CE78-120B-C3CEF7F70A68}"/>
          </ac:picMkLst>
        </pc:picChg>
        <pc:picChg chg="add mod">
          <ac:chgData name="Dale Anderson" userId="c8822a21e2c1cfcf" providerId="LiveId" clId="{94007F82-A595-43A2-943E-3B3130787B8F}" dt="2024-01-15T01:42:49.243" v="2416" actId="14100"/>
          <ac:picMkLst>
            <pc:docMk/>
            <pc:sldMk cId="1188745390" sldId="3205"/>
            <ac:picMk id="15" creationId="{2ADB9DCA-CB33-EF39-1C22-2A9722B742EE}"/>
          </ac:picMkLst>
        </pc:picChg>
        <pc:picChg chg="add mod ord">
          <ac:chgData name="Dale Anderson" userId="c8822a21e2c1cfcf" providerId="LiveId" clId="{94007F82-A595-43A2-943E-3B3130787B8F}" dt="2024-01-15T01:45:26.684" v="2462" actId="1076"/>
          <ac:picMkLst>
            <pc:docMk/>
            <pc:sldMk cId="1188745390" sldId="3205"/>
            <ac:picMk id="25" creationId="{670E18FA-49BC-983A-604D-B9539DB01F75}"/>
          </ac:picMkLst>
        </pc:picChg>
        <pc:picChg chg="add mod ord">
          <ac:chgData name="Dale Anderson" userId="c8822a21e2c1cfcf" providerId="LiveId" clId="{94007F82-A595-43A2-943E-3B3130787B8F}" dt="2024-01-15T01:48:39.265" v="2473" actId="167"/>
          <ac:picMkLst>
            <pc:docMk/>
            <pc:sldMk cId="1188745390" sldId="3205"/>
            <ac:picMk id="28" creationId="{602EAC32-84E8-DC54-E276-25433A2EF3C8}"/>
          </ac:picMkLst>
        </pc:picChg>
        <pc:cxnChg chg="add mod">
          <ac:chgData name="Dale Anderson" userId="c8822a21e2c1cfcf" providerId="LiveId" clId="{94007F82-A595-43A2-943E-3B3130787B8F}" dt="2024-01-15T01:43:27.954" v="2425" actId="13822"/>
          <ac:cxnSpMkLst>
            <pc:docMk/>
            <pc:sldMk cId="1188745390" sldId="3205"/>
            <ac:cxnSpMk id="23" creationId="{3C48D6D3-DCB0-CD05-1246-68EDFDF3BFAC}"/>
          </ac:cxnSpMkLst>
        </pc:cxnChg>
      </pc:sldChg>
      <pc:sldChg chg="delSp modSp add del mod">
        <pc:chgData name="Dale Anderson" userId="c8822a21e2c1cfcf" providerId="LiveId" clId="{94007F82-A595-43A2-943E-3B3130787B8F}" dt="2024-01-15T01:22:18.258" v="2172" actId="47"/>
        <pc:sldMkLst>
          <pc:docMk/>
          <pc:sldMk cId="3303822629" sldId="3205"/>
        </pc:sldMkLst>
        <pc:spChg chg="del">
          <ac:chgData name="Dale Anderson" userId="c8822a21e2c1cfcf" providerId="LiveId" clId="{94007F82-A595-43A2-943E-3B3130787B8F}" dt="2024-01-14T23:15:54.287" v="2164" actId="478"/>
          <ac:spMkLst>
            <pc:docMk/>
            <pc:sldMk cId="3303822629" sldId="3205"/>
            <ac:spMk id="4" creationId="{23E729EC-1E2C-34FD-2FFB-0C3E6C3A4A37}"/>
          </ac:spMkLst>
        </pc:spChg>
        <pc:spChg chg="mod">
          <ac:chgData name="Dale Anderson" userId="c8822a21e2c1cfcf" providerId="LiveId" clId="{94007F82-A595-43A2-943E-3B3130787B8F}" dt="2024-01-15T01:21:51.220" v="2171" actId="1076"/>
          <ac:spMkLst>
            <pc:docMk/>
            <pc:sldMk cId="3303822629" sldId="3205"/>
            <ac:spMk id="6" creationId="{1B953490-F38A-1A36-92D9-34681D825012}"/>
          </ac:spMkLst>
        </pc:spChg>
      </pc:sldChg>
      <pc:sldChg chg="addSp delSp modSp add mod ord">
        <pc:chgData name="Dale Anderson" userId="c8822a21e2c1cfcf" providerId="LiveId" clId="{94007F82-A595-43A2-943E-3B3130787B8F}" dt="2024-01-15T02:09:19.829" v="3097" actId="20577"/>
        <pc:sldMkLst>
          <pc:docMk/>
          <pc:sldMk cId="3528049319" sldId="3206"/>
        </pc:sldMkLst>
        <pc:spChg chg="add mod">
          <ac:chgData name="Dale Anderson" userId="c8822a21e2c1cfcf" providerId="LiveId" clId="{94007F82-A595-43A2-943E-3B3130787B8F}" dt="2024-01-15T02:09:19.829" v="3097" actId="20577"/>
          <ac:spMkLst>
            <pc:docMk/>
            <pc:sldMk cId="3528049319" sldId="3206"/>
            <ac:spMk id="2" creationId="{ECE0FAED-5625-FBA8-2B45-796CF7B68A4D}"/>
          </ac:spMkLst>
        </pc:spChg>
        <pc:spChg chg="mod">
          <ac:chgData name="Dale Anderson" userId="c8822a21e2c1cfcf" providerId="LiveId" clId="{94007F82-A595-43A2-943E-3B3130787B8F}" dt="2024-01-15T01:51:53.068" v="2684" actId="20577"/>
          <ac:spMkLst>
            <pc:docMk/>
            <pc:sldMk cId="3528049319" sldId="3206"/>
            <ac:spMk id="3" creationId="{2838BCD8-D500-4919-D780-420CF33314A0}"/>
          </ac:spMkLst>
        </pc:spChg>
        <pc:spChg chg="add mod">
          <ac:chgData name="Dale Anderson" userId="c8822a21e2c1cfcf" providerId="LiveId" clId="{94007F82-A595-43A2-943E-3B3130787B8F}" dt="2024-01-15T01:56:29.207" v="2967" actId="1076"/>
          <ac:spMkLst>
            <pc:docMk/>
            <pc:sldMk cId="3528049319" sldId="3206"/>
            <ac:spMk id="4" creationId="{2C6A3369-8B54-3B0B-905E-94340BE81FAB}"/>
          </ac:spMkLst>
        </pc:spChg>
        <pc:spChg chg="add mod">
          <ac:chgData name="Dale Anderson" userId="c8822a21e2c1cfcf" providerId="LiveId" clId="{94007F82-A595-43A2-943E-3B3130787B8F}" dt="2024-01-15T01:56:35.816" v="2968" actId="1076"/>
          <ac:spMkLst>
            <pc:docMk/>
            <pc:sldMk cId="3528049319" sldId="3206"/>
            <ac:spMk id="5" creationId="{1651994D-F217-A9DE-6C42-94B99F369437}"/>
          </ac:spMkLst>
        </pc:spChg>
        <pc:picChg chg="del">
          <ac:chgData name="Dale Anderson" userId="c8822a21e2c1cfcf" providerId="LiveId" clId="{94007F82-A595-43A2-943E-3B3130787B8F}" dt="2024-01-15T01:50:25.767" v="2488" actId="478"/>
          <ac:picMkLst>
            <pc:docMk/>
            <pc:sldMk cId="3528049319" sldId="3206"/>
            <ac:picMk id="8" creationId="{36896B64-32EA-417E-5360-B17DCCB5CF3B}"/>
          </ac:picMkLst>
        </pc:picChg>
        <pc:picChg chg="del">
          <ac:chgData name="Dale Anderson" userId="c8822a21e2c1cfcf" providerId="LiveId" clId="{94007F82-A595-43A2-943E-3B3130787B8F}" dt="2024-01-15T01:50:24.955" v="2487" actId="478"/>
          <ac:picMkLst>
            <pc:docMk/>
            <pc:sldMk cId="3528049319" sldId="3206"/>
            <ac:picMk id="14" creationId="{906966FD-74EF-CE78-120B-C3CEF7F70A68}"/>
          </ac:picMkLst>
        </pc:picChg>
      </pc:sldChg>
      <pc:sldChg chg="addSp delSp modSp add mod ord modTransition modAnim">
        <pc:chgData name="Dale Anderson" userId="c8822a21e2c1cfcf" providerId="LiveId" clId="{94007F82-A595-43A2-943E-3B3130787B8F}" dt="2024-01-15T14:29:01.923" v="4568" actId="404"/>
        <pc:sldMkLst>
          <pc:docMk/>
          <pc:sldMk cId="158718177" sldId="3207"/>
        </pc:sldMkLst>
        <pc:spChg chg="del">
          <ac:chgData name="Dale Anderson" userId="c8822a21e2c1cfcf" providerId="LiveId" clId="{94007F82-A595-43A2-943E-3B3130787B8F}" dt="2024-01-15T13:11:38.763" v="3139" actId="478"/>
          <ac:spMkLst>
            <pc:docMk/>
            <pc:sldMk cId="158718177" sldId="3207"/>
            <ac:spMk id="2" creationId="{ECE0FAED-5625-FBA8-2B45-796CF7B68A4D}"/>
          </ac:spMkLst>
        </pc:spChg>
        <pc:spChg chg="mod">
          <ac:chgData name="Dale Anderson" userId="c8822a21e2c1cfcf" providerId="LiveId" clId="{94007F82-A595-43A2-943E-3B3130787B8F}" dt="2024-01-15T14:16:01.950" v="4272" actId="20577"/>
          <ac:spMkLst>
            <pc:docMk/>
            <pc:sldMk cId="158718177" sldId="3207"/>
            <ac:spMk id="3" creationId="{2838BCD8-D500-4919-D780-420CF33314A0}"/>
          </ac:spMkLst>
        </pc:spChg>
        <pc:spChg chg="del">
          <ac:chgData name="Dale Anderson" userId="c8822a21e2c1cfcf" providerId="LiveId" clId="{94007F82-A595-43A2-943E-3B3130787B8F}" dt="2024-01-15T13:11:41.221" v="3140" actId="478"/>
          <ac:spMkLst>
            <pc:docMk/>
            <pc:sldMk cId="158718177" sldId="3207"/>
            <ac:spMk id="4" creationId="{2C6A3369-8B54-3B0B-905E-94340BE81FAB}"/>
          </ac:spMkLst>
        </pc:spChg>
        <pc:spChg chg="del">
          <ac:chgData name="Dale Anderson" userId="c8822a21e2c1cfcf" providerId="LiveId" clId="{94007F82-A595-43A2-943E-3B3130787B8F}" dt="2024-01-15T13:11:43.837" v="3141" actId="478"/>
          <ac:spMkLst>
            <pc:docMk/>
            <pc:sldMk cId="158718177" sldId="3207"/>
            <ac:spMk id="5" creationId="{1651994D-F217-A9DE-6C42-94B99F369437}"/>
          </ac:spMkLst>
        </pc:spChg>
        <pc:spChg chg="add mod">
          <ac:chgData name="Dale Anderson" userId="c8822a21e2c1cfcf" providerId="LiveId" clId="{94007F82-A595-43A2-943E-3B3130787B8F}" dt="2024-01-15T14:08:23.376" v="4198" actId="403"/>
          <ac:spMkLst>
            <pc:docMk/>
            <pc:sldMk cId="158718177" sldId="3207"/>
            <ac:spMk id="7" creationId="{29CE3EC8-CAA9-8C1B-DFB3-CD4101E9F31E}"/>
          </ac:spMkLst>
        </pc:spChg>
        <pc:spChg chg="add mod">
          <ac:chgData name="Dale Anderson" userId="c8822a21e2c1cfcf" providerId="LiveId" clId="{94007F82-A595-43A2-943E-3B3130787B8F}" dt="2024-01-15T14:28:22.323" v="4559" actId="113"/>
          <ac:spMkLst>
            <pc:docMk/>
            <pc:sldMk cId="158718177" sldId="3207"/>
            <ac:spMk id="9" creationId="{440BF7DD-7910-AE9F-7488-0256CCFF61BF}"/>
          </ac:spMkLst>
        </pc:spChg>
        <pc:spChg chg="del">
          <ac:chgData name="Dale Anderson" userId="c8822a21e2c1cfcf" providerId="LiveId" clId="{94007F82-A595-43A2-943E-3B3130787B8F}" dt="2024-01-15T13:29:56.319" v="3640" actId="478"/>
          <ac:spMkLst>
            <pc:docMk/>
            <pc:sldMk cId="158718177" sldId="3207"/>
            <ac:spMk id="10" creationId="{9D277FA8-24C9-E3A4-0E3C-A272F0C4C2BA}"/>
          </ac:spMkLst>
        </pc:spChg>
        <pc:spChg chg="del">
          <ac:chgData name="Dale Anderson" userId="c8822a21e2c1cfcf" providerId="LiveId" clId="{94007F82-A595-43A2-943E-3B3130787B8F}" dt="2024-01-15T13:29:57.058" v="3641" actId="478"/>
          <ac:spMkLst>
            <pc:docMk/>
            <pc:sldMk cId="158718177" sldId="3207"/>
            <ac:spMk id="12" creationId="{04E1FE30-106D-C5E2-D7C0-AC498852BB05}"/>
          </ac:spMkLst>
        </pc:spChg>
        <pc:spChg chg="add mod">
          <ac:chgData name="Dale Anderson" userId="c8822a21e2c1cfcf" providerId="LiveId" clId="{94007F82-A595-43A2-943E-3B3130787B8F}" dt="2024-01-15T14:28:18.092" v="4558" actId="113"/>
          <ac:spMkLst>
            <pc:docMk/>
            <pc:sldMk cId="158718177" sldId="3207"/>
            <ac:spMk id="13" creationId="{85F80E57-4D77-5753-8FA4-EEB53566CA39}"/>
          </ac:spMkLst>
        </pc:spChg>
        <pc:spChg chg="add mod">
          <ac:chgData name="Dale Anderson" userId="c8822a21e2c1cfcf" providerId="LiveId" clId="{94007F82-A595-43A2-943E-3B3130787B8F}" dt="2024-01-15T14:28:36.846" v="4563" actId="113"/>
          <ac:spMkLst>
            <pc:docMk/>
            <pc:sldMk cId="158718177" sldId="3207"/>
            <ac:spMk id="15" creationId="{C369CF52-1AA5-DC7A-556E-EFC46D69D692}"/>
          </ac:spMkLst>
        </pc:spChg>
        <pc:spChg chg="add mod">
          <ac:chgData name="Dale Anderson" userId="c8822a21e2c1cfcf" providerId="LiveId" clId="{94007F82-A595-43A2-943E-3B3130787B8F}" dt="2024-01-15T14:29:01.923" v="4568" actId="404"/>
          <ac:spMkLst>
            <pc:docMk/>
            <pc:sldMk cId="158718177" sldId="3207"/>
            <ac:spMk id="17" creationId="{C167D6AF-1412-BE0B-CFAA-46194BD90E65}"/>
          </ac:spMkLst>
        </pc:spChg>
        <pc:spChg chg="add mod">
          <ac:chgData name="Dale Anderson" userId="c8822a21e2c1cfcf" providerId="LiveId" clId="{94007F82-A595-43A2-943E-3B3130787B8F}" dt="2024-01-15T14:07:01.588" v="4146" actId="1076"/>
          <ac:spMkLst>
            <pc:docMk/>
            <pc:sldMk cId="158718177" sldId="3207"/>
            <ac:spMk id="18" creationId="{0FC5FFCB-192A-8A04-1123-68B5B42168BB}"/>
          </ac:spMkLst>
        </pc:spChg>
        <pc:spChg chg="add mod">
          <ac:chgData name="Dale Anderson" userId="c8822a21e2c1cfcf" providerId="LiveId" clId="{94007F82-A595-43A2-943E-3B3130787B8F}" dt="2024-01-15T14:27:53.894" v="4557" actId="20577"/>
          <ac:spMkLst>
            <pc:docMk/>
            <pc:sldMk cId="158718177" sldId="3207"/>
            <ac:spMk id="21" creationId="{84ADFEC0-0B8B-CCED-66D9-4842B6B5500C}"/>
          </ac:spMkLst>
        </pc:spChg>
        <pc:spChg chg="add del mod">
          <ac:chgData name="Dale Anderson" userId="c8822a21e2c1cfcf" providerId="LiveId" clId="{94007F82-A595-43A2-943E-3B3130787B8F}" dt="2024-01-15T14:08:18.256" v="4197" actId="478"/>
          <ac:spMkLst>
            <pc:docMk/>
            <pc:sldMk cId="158718177" sldId="3207"/>
            <ac:spMk id="22" creationId="{5D03F1FB-E1A6-8660-A423-CAB9BDAD48D2}"/>
          </ac:spMkLst>
        </pc:spChg>
        <pc:picChg chg="add mod">
          <ac:chgData name="Dale Anderson" userId="c8822a21e2c1cfcf" providerId="LiveId" clId="{94007F82-A595-43A2-943E-3B3130787B8F}" dt="2024-01-15T14:07:03.727" v="4147" actId="1076"/>
          <ac:picMkLst>
            <pc:docMk/>
            <pc:sldMk cId="158718177" sldId="3207"/>
            <ac:picMk id="20" creationId="{A987914E-3A41-C049-640B-4E36F204B6CB}"/>
          </ac:picMkLst>
        </pc:picChg>
      </pc:sldChg>
      <pc:sldChg chg="addSp delSp modSp add mod delAnim modAnim">
        <pc:chgData name="Dale Anderson" userId="c8822a21e2c1cfcf" providerId="LiveId" clId="{94007F82-A595-43A2-943E-3B3130787B8F}" dt="2024-01-15T14:31:34.098" v="4623" actId="1076"/>
        <pc:sldMkLst>
          <pc:docMk/>
          <pc:sldMk cId="1338278573" sldId="3208"/>
        </pc:sldMkLst>
        <pc:spChg chg="mod">
          <ac:chgData name="Dale Anderson" userId="c8822a21e2c1cfcf" providerId="LiveId" clId="{94007F82-A595-43A2-943E-3B3130787B8F}" dt="2024-01-15T14:15:53.127" v="4265" actId="20577"/>
          <ac:spMkLst>
            <pc:docMk/>
            <pc:sldMk cId="1338278573" sldId="3208"/>
            <ac:spMk id="3" creationId="{2838BCD8-D500-4919-D780-420CF33314A0}"/>
          </ac:spMkLst>
        </pc:spChg>
        <pc:spChg chg="add del mod">
          <ac:chgData name="Dale Anderson" userId="c8822a21e2c1cfcf" providerId="LiveId" clId="{94007F82-A595-43A2-943E-3B3130787B8F}" dt="2024-01-15T14:21:40.844" v="4310" actId="478"/>
          <ac:spMkLst>
            <pc:docMk/>
            <pc:sldMk cId="1338278573" sldId="3208"/>
            <ac:spMk id="4" creationId="{034A1098-D760-5F1F-2DAC-AD524D868E27}"/>
          </ac:spMkLst>
        </pc:spChg>
        <pc:spChg chg="add del mod">
          <ac:chgData name="Dale Anderson" userId="c8822a21e2c1cfcf" providerId="LiveId" clId="{94007F82-A595-43A2-943E-3B3130787B8F}" dt="2024-01-15T14:21:39.109" v="4309" actId="478"/>
          <ac:spMkLst>
            <pc:docMk/>
            <pc:sldMk cId="1338278573" sldId="3208"/>
            <ac:spMk id="6" creationId="{9715F1AB-9479-9051-195B-FBF82BD8E85F}"/>
          </ac:spMkLst>
        </pc:spChg>
        <pc:spChg chg="mod">
          <ac:chgData name="Dale Anderson" userId="c8822a21e2c1cfcf" providerId="LiveId" clId="{94007F82-A595-43A2-943E-3B3130787B8F}" dt="2024-01-15T14:19:18.396" v="4306" actId="403"/>
          <ac:spMkLst>
            <pc:docMk/>
            <pc:sldMk cId="1338278573" sldId="3208"/>
            <ac:spMk id="7" creationId="{29CE3EC8-CAA9-8C1B-DFB3-CD4101E9F31E}"/>
          </ac:spMkLst>
        </pc:spChg>
        <pc:spChg chg="del">
          <ac:chgData name="Dale Anderson" userId="c8822a21e2c1cfcf" providerId="LiveId" clId="{94007F82-A595-43A2-943E-3B3130787B8F}" dt="2024-01-15T14:11:30.335" v="4218" actId="478"/>
          <ac:spMkLst>
            <pc:docMk/>
            <pc:sldMk cId="1338278573" sldId="3208"/>
            <ac:spMk id="9" creationId="{440BF7DD-7910-AE9F-7488-0256CCFF61BF}"/>
          </ac:spMkLst>
        </pc:spChg>
        <pc:spChg chg="add mod">
          <ac:chgData name="Dale Anderson" userId="c8822a21e2c1cfcf" providerId="LiveId" clId="{94007F82-A595-43A2-943E-3B3130787B8F}" dt="2024-01-15T14:31:26.715" v="4622" actId="20577"/>
          <ac:spMkLst>
            <pc:docMk/>
            <pc:sldMk cId="1338278573" sldId="3208"/>
            <ac:spMk id="10" creationId="{3FA8A12D-7B97-68EA-CB37-DCC988187DED}"/>
          </ac:spMkLst>
        </pc:spChg>
        <pc:spChg chg="add mod">
          <ac:chgData name="Dale Anderson" userId="c8822a21e2c1cfcf" providerId="LiveId" clId="{94007F82-A595-43A2-943E-3B3130787B8F}" dt="2024-01-15T14:31:34.098" v="4623" actId="1076"/>
          <ac:spMkLst>
            <pc:docMk/>
            <pc:sldMk cId="1338278573" sldId="3208"/>
            <ac:spMk id="12" creationId="{AAE9521A-9E9C-0205-DFD9-9521E5A0CCCB}"/>
          </ac:spMkLst>
        </pc:spChg>
        <pc:spChg chg="del">
          <ac:chgData name="Dale Anderson" userId="c8822a21e2c1cfcf" providerId="LiveId" clId="{94007F82-A595-43A2-943E-3B3130787B8F}" dt="2024-01-15T14:11:28.293" v="4217" actId="478"/>
          <ac:spMkLst>
            <pc:docMk/>
            <pc:sldMk cId="1338278573" sldId="3208"/>
            <ac:spMk id="13" creationId="{85F80E57-4D77-5753-8FA4-EEB53566CA39}"/>
          </ac:spMkLst>
        </pc:spChg>
        <pc:spChg chg="del">
          <ac:chgData name="Dale Anderson" userId="c8822a21e2c1cfcf" providerId="LiveId" clId="{94007F82-A595-43A2-943E-3B3130787B8F}" dt="2024-01-15T14:11:31.814" v="4219" actId="478"/>
          <ac:spMkLst>
            <pc:docMk/>
            <pc:sldMk cId="1338278573" sldId="3208"/>
            <ac:spMk id="15" creationId="{C369CF52-1AA5-DC7A-556E-EFC46D69D692}"/>
          </ac:spMkLst>
        </pc:spChg>
        <pc:spChg chg="del">
          <ac:chgData name="Dale Anderson" userId="c8822a21e2c1cfcf" providerId="LiveId" clId="{94007F82-A595-43A2-943E-3B3130787B8F}" dt="2024-01-15T14:11:33.875" v="4220" actId="478"/>
          <ac:spMkLst>
            <pc:docMk/>
            <pc:sldMk cId="1338278573" sldId="3208"/>
            <ac:spMk id="17" creationId="{C167D6AF-1412-BE0B-CFAA-46194BD90E65}"/>
          </ac:spMkLst>
        </pc:spChg>
        <pc:spChg chg="mod">
          <ac:chgData name="Dale Anderson" userId="c8822a21e2c1cfcf" providerId="LiveId" clId="{94007F82-A595-43A2-943E-3B3130787B8F}" dt="2024-01-15T14:18:54.990" v="4302" actId="1076"/>
          <ac:spMkLst>
            <pc:docMk/>
            <pc:sldMk cId="1338278573" sldId="3208"/>
            <ac:spMk id="18" creationId="{0FC5FFCB-192A-8A04-1123-68B5B42168BB}"/>
          </ac:spMkLst>
        </pc:spChg>
        <pc:spChg chg="mod">
          <ac:chgData name="Dale Anderson" userId="c8822a21e2c1cfcf" providerId="LiveId" clId="{94007F82-A595-43A2-943E-3B3130787B8F}" dt="2024-01-15T14:27:47.240" v="4556" actId="20577"/>
          <ac:spMkLst>
            <pc:docMk/>
            <pc:sldMk cId="1338278573" sldId="3208"/>
            <ac:spMk id="21" creationId="{84ADFEC0-0B8B-CCED-66D9-4842B6B5500C}"/>
          </ac:spMkLst>
        </pc:spChg>
        <pc:picChg chg="mod">
          <ac:chgData name="Dale Anderson" userId="c8822a21e2c1cfcf" providerId="LiveId" clId="{94007F82-A595-43A2-943E-3B3130787B8F}" dt="2024-01-15T14:18:57.198" v="4303" actId="1076"/>
          <ac:picMkLst>
            <pc:docMk/>
            <pc:sldMk cId="1338278573" sldId="3208"/>
            <ac:picMk id="20" creationId="{A987914E-3A41-C049-640B-4E36F204B6CB}"/>
          </ac:picMkLst>
        </pc:picChg>
      </pc:sldChg>
      <pc:sldChg chg="add">
        <pc:chgData name="Dale Anderson" userId="c8822a21e2c1cfcf" providerId="LiveId" clId="{94007F82-A595-43A2-943E-3B3130787B8F}" dt="2024-01-15T14:35:37.219" v="4624" actId="2890"/>
        <pc:sldMkLst>
          <pc:docMk/>
          <pc:sldMk cId="3001010221" sldId="320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2742"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513" y="0"/>
            <a:ext cx="2982742" cy="466726"/>
          </a:xfrm>
          <a:prstGeom prst="rect">
            <a:avLst/>
          </a:prstGeom>
        </p:spPr>
        <p:txBody>
          <a:bodyPr vert="horz" lIns="91440" tIns="45720" rIns="91440" bIns="45720" rtlCol="0"/>
          <a:lstStyle>
            <a:lvl1pPr algn="r">
              <a:defRPr sz="1200"/>
            </a:lvl1pPr>
          </a:lstStyle>
          <a:p>
            <a:fld id="{79C7F9F9-886E-416B-9DAE-C3B5382D529D}" type="datetimeFigureOut">
              <a:rPr lang="en-US" smtClean="0"/>
              <a:t>1/15/2024</a:t>
            </a:fld>
            <a:endParaRPr lang="en-US"/>
          </a:p>
        </p:txBody>
      </p:sp>
      <p:sp>
        <p:nvSpPr>
          <p:cNvPr id="4" name="Footer Placeholder 3"/>
          <p:cNvSpPr>
            <a:spLocks noGrp="1"/>
          </p:cNvSpPr>
          <p:nvPr>
            <p:ph type="ftr" sz="quarter" idx="2"/>
          </p:nvPr>
        </p:nvSpPr>
        <p:spPr>
          <a:xfrm>
            <a:off x="2" y="8829676"/>
            <a:ext cx="2982742"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513" y="8829676"/>
            <a:ext cx="2982742" cy="466726"/>
          </a:xfrm>
          <a:prstGeom prst="rect">
            <a:avLst/>
          </a:prstGeom>
        </p:spPr>
        <p:txBody>
          <a:bodyPr vert="horz" lIns="91440" tIns="45720" rIns="91440" bIns="45720" rtlCol="0" anchor="b"/>
          <a:lstStyle>
            <a:lvl1pPr algn="r">
              <a:defRPr sz="1200"/>
            </a:lvl1pPr>
          </a:lstStyle>
          <a:p>
            <a:fld id="{FCBDFF83-B550-4804-B263-768AA97F16C4}" type="slidenum">
              <a:rPr lang="en-US" smtClean="0"/>
              <a:t>‹#›</a:t>
            </a:fld>
            <a:endParaRPr lang="en-US"/>
          </a:p>
        </p:txBody>
      </p:sp>
    </p:spTree>
    <p:extLst>
      <p:ext uri="{BB962C8B-B14F-4D97-AF65-F5344CB8AC3E}">
        <p14:creationId xmlns:p14="http://schemas.microsoft.com/office/powerpoint/2010/main" val="3761257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1"/>
            <a:ext cx="2982119" cy="466434"/>
          </a:xfrm>
          <a:prstGeom prst="rect">
            <a:avLst/>
          </a:prstGeom>
        </p:spPr>
        <p:txBody>
          <a:bodyPr vert="horz" lIns="93177" tIns="46589" rIns="93177" bIns="46589" rtlCol="0"/>
          <a:lstStyle>
            <a:lvl1pPr algn="r">
              <a:defRPr sz="1200"/>
            </a:lvl1pPr>
          </a:lstStyle>
          <a:p>
            <a:fld id="{A8DF8ABB-BB17-423A-83D0-5D6E8DC0DFD9}" type="datetimeFigureOut">
              <a:rPr lang="en-US" smtClean="0"/>
              <a:t>1/15/2024</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73893"/>
            <a:ext cx="550545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D485BBD8-2676-4558-90B0-8DCF9E7880AC}" type="slidenum">
              <a:rPr lang="en-US" smtClean="0"/>
              <a:t>‹#›</a:t>
            </a:fld>
            <a:endParaRPr lang="en-US"/>
          </a:p>
        </p:txBody>
      </p:sp>
    </p:spTree>
    <p:extLst>
      <p:ext uri="{BB962C8B-B14F-4D97-AF65-F5344CB8AC3E}">
        <p14:creationId xmlns:p14="http://schemas.microsoft.com/office/powerpoint/2010/main" val="550915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1</a:t>
            </a:fld>
            <a:endParaRPr lang="en-US" dirty="0"/>
          </a:p>
        </p:txBody>
      </p:sp>
    </p:spTree>
    <p:extLst>
      <p:ext uri="{BB962C8B-B14F-4D97-AF65-F5344CB8AC3E}">
        <p14:creationId xmlns:p14="http://schemas.microsoft.com/office/powerpoint/2010/main" val="2042844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10</a:t>
            </a:fld>
            <a:endParaRPr lang="en-US" dirty="0"/>
          </a:p>
        </p:txBody>
      </p:sp>
    </p:spTree>
    <p:extLst>
      <p:ext uri="{BB962C8B-B14F-4D97-AF65-F5344CB8AC3E}">
        <p14:creationId xmlns:p14="http://schemas.microsoft.com/office/powerpoint/2010/main" val="3096430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11</a:t>
            </a:fld>
            <a:endParaRPr lang="en-US" dirty="0"/>
          </a:p>
        </p:txBody>
      </p:sp>
    </p:spTree>
    <p:extLst>
      <p:ext uri="{BB962C8B-B14F-4D97-AF65-F5344CB8AC3E}">
        <p14:creationId xmlns:p14="http://schemas.microsoft.com/office/powerpoint/2010/main" val="611374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12</a:t>
            </a:fld>
            <a:endParaRPr lang="en-US" dirty="0"/>
          </a:p>
        </p:txBody>
      </p:sp>
    </p:spTree>
    <p:extLst>
      <p:ext uri="{BB962C8B-B14F-4D97-AF65-F5344CB8AC3E}">
        <p14:creationId xmlns:p14="http://schemas.microsoft.com/office/powerpoint/2010/main" val="4284200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13</a:t>
            </a:fld>
            <a:endParaRPr lang="en-US" dirty="0"/>
          </a:p>
        </p:txBody>
      </p:sp>
    </p:spTree>
    <p:extLst>
      <p:ext uri="{BB962C8B-B14F-4D97-AF65-F5344CB8AC3E}">
        <p14:creationId xmlns:p14="http://schemas.microsoft.com/office/powerpoint/2010/main" val="2399027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14</a:t>
            </a:fld>
            <a:endParaRPr lang="en-US" dirty="0"/>
          </a:p>
        </p:txBody>
      </p:sp>
    </p:spTree>
    <p:extLst>
      <p:ext uri="{BB962C8B-B14F-4D97-AF65-F5344CB8AC3E}">
        <p14:creationId xmlns:p14="http://schemas.microsoft.com/office/powerpoint/2010/main" val="4046592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15</a:t>
            </a:fld>
            <a:endParaRPr lang="en-US" dirty="0"/>
          </a:p>
        </p:txBody>
      </p:sp>
    </p:spTree>
    <p:extLst>
      <p:ext uri="{BB962C8B-B14F-4D97-AF65-F5344CB8AC3E}">
        <p14:creationId xmlns:p14="http://schemas.microsoft.com/office/powerpoint/2010/main" val="488163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16</a:t>
            </a:fld>
            <a:endParaRPr lang="en-US" dirty="0"/>
          </a:p>
        </p:txBody>
      </p:sp>
    </p:spTree>
    <p:extLst>
      <p:ext uri="{BB962C8B-B14F-4D97-AF65-F5344CB8AC3E}">
        <p14:creationId xmlns:p14="http://schemas.microsoft.com/office/powerpoint/2010/main" val="1452489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17</a:t>
            </a:fld>
            <a:endParaRPr lang="en-US" dirty="0"/>
          </a:p>
        </p:txBody>
      </p:sp>
    </p:spTree>
    <p:extLst>
      <p:ext uri="{BB962C8B-B14F-4D97-AF65-F5344CB8AC3E}">
        <p14:creationId xmlns:p14="http://schemas.microsoft.com/office/powerpoint/2010/main" val="3225593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18</a:t>
            </a:fld>
            <a:endParaRPr lang="en-US" dirty="0"/>
          </a:p>
        </p:txBody>
      </p:sp>
    </p:spTree>
    <p:extLst>
      <p:ext uri="{BB962C8B-B14F-4D97-AF65-F5344CB8AC3E}">
        <p14:creationId xmlns:p14="http://schemas.microsoft.com/office/powerpoint/2010/main" val="4024164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19</a:t>
            </a:fld>
            <a:endParaRPr lang="en-US" dirty="0"/>
          </a:p>
        </p:txBody>
      </p:sp>
    </p:spTree>
    <p:extLst>
      <p:ext uri="{BB962C8B-B14F-4D97-AF65-F5344CB8AC3E}">
        <p14:creationId xmlns:p14="http://schemas.microsoft.com/office/powerpoint/2010/main" val="319547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2</a:t>
            </a:fld>
            <a:endParaRPr lang="en-US" dirty="0"/>
          </a:p>
        </p:txBody>
      </p:sp>
    </p:spTree>
    <p:extLst>
      <p:ext uri="{BB962C8B-B14F-4D97-AF65-F5344CB8AC3E}">
        <p14:creationId xmlns:p14="http://schemas.microsoft.com/office/powerpoint/2010/main" val="2410628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20</a:t>
            </a:fld>
            <a:endParaRPr lang="en-US" dirty="0"/>
          </a:p>
        </p:txBody>
      </p:sp>
    </p:spTree>
    <p:extLst>
      <p:ext uri="{BB962C8B-B14F-4D97-AF65-F5344CB8AC3E}">
        <p14:creationId xmlns:p14="http://schemas.microsoft.com/office/powerpoint/2010/main" val="372253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21</a:t>
            </a:fld>
            <a:endParaRPr lang="en-US" dirty="0"/>
          </a:p>
        </p:txBody>
      </p:sp>
    </p:spTree>
    <p:extLst>
      <p:ext uri="{BB962C8B-B14F-4D97-AF65-F5344CB8AC3E}">
        <p14:creationId xmlns:p14="http://schemas.microsoft.com/office/powerpoint/2010/main" val="3031267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22</a:t>
            </a:fld>
            <a:endParaRPr lang="en-US" dirty="0"/>
          </a:p>
        </p:txBody>
      </p:sp>
    </p:spTree>
    <p:extLst>
      <p:ext uri="{BB962C8B-B14F-4D97-AF65-F5344CB8AC3E}">
        <p14:creationId xmlns:p14="http://schemas.microsoft.com/office/powerpoint/2010/main" val="3800697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23</a:t>
            </a:fld>
            <a:endParaRPr lang="en-US" dirty="0"/>
          </a:p>
        </p:txBody>
      </p:sp>
    </p:spTree>
    <p:extLst>
      <p:ext uri="{BB962C8B-B14F-4D97-AF65-F5344CB8AC3E}">
        <p14:creationId xmlns:p14="http://schemas.microsoft.com/office/powerpoint/2010/main" val="746519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24</a:t>
            </a:fld>
            <a:endParaRPr lang="en-US" dirty="0"/>
          </a:p>
        </p:txBody>
      </p:sp>
    </p:spTree>
    <p:extLst>
      <p:ext uri="{BB962C8B-B14F-4D97-AF65-F5344CB8AC3E}">
        <p14:creationId xmlns:p14="http://schemas.microsoft.com/office/powerpoint/2010/main" val="3523866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25</a:t>
            </a:fld>
            <a:endParaRPr lang="en-US" dirty="0"/>
          </a:p>
        </p:txBody>
      </p:sp>
    </p:spTree>
    <p:extLst>
      <p:ext uri="{BB962C8B-B14F-4D97-AF65-F5344CB8AC3E}">
        <p14:creationId xmlns:p14="http://schemas.microsoft.com/office/powerpoint/2010/main" val="4100403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26</a:t>
            </a:fld>
            <a:endParaRPr lang="en-US" dirty="0"/>
          </a:p>
        </p:txBody>
      </p:sp>
    </p:spTree>
    <p:extLst>
      <p:ext uri="{BB962C8B-B14F-4D97-AF65-F5344CB8AC3E}">
        <p14:creationId xmlns:p14="http://schemas.microsoft.com/office/powerpoint/2010/main" val="353718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27</a:t>
            </a:fld>
            <a:endParaRPr lang="en-US" dirty="0"/>
          </a:p>
        </p:txBody>
      </p:sp>
    </p:spTree>
    <p:extLst>
      <p:ext uri="{BB962C8B-B14F-4D97-AF65-F5344CB8AC3E}">
        <p14:creationId xmlns:p14="http://schemas.microsoft.com/office/powerpoint/2010/main" val="2065142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28</a:t>
            </a:fld>
            <a:endParaRPr lang="en-US" dirty="0"/>
          </a:p>
        </p:txBody>
      </p:sp>
    </p:spTree>
    <p:extLst>
      <p:ext uri="{BB962C8B-B14F-4D97-AF65-F5344CB8AC3E}">
        <p14:creationId xmlns:p14="http://schemas.microsoft.com/office/powerpoint/2010/main" val="781655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29</a:t>
            </a:fld>
            <a:endParaRPr lang="en-US" dirty="0"/>
          </a:p>
        </p:txBody>
      </p:sp>
    </p:spTree>
    <p:extLst>
      <p:ext uri="{BB962C8B-B14F-4D97-AF65-F5344CB8AC3E}">
        <p14:creationId xmlns:p14="http://schemas.microsoft.com/office/powerpoint/2010/main" val="110150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3</a:t>
            </a:fld>
            <a:endParaRPr lang="en-US" dirty="0"/>
          </a:p>
        </p:txBody>
      </p:sp>
    </p:spTree>
    <p:extLst>
      <p:ext uri="{BB962C8B-B14F-4D97-AF65-F5344CB8AC3E}">
        <p14:creationId xmlns:p14="http://schemas.microsoft.com/office/powerpoint/2010/main" val="4100895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30</a:t>
            </a:fld>
            <a:endParaRPr lang="en-US" dirty="0"/>
          </a:p>
        </p:txBody>
      </p:sp>
    </p:spTree>
    <p:extLst>
      <p:ext uri="{BB962C8B-B14F-4D97-AF65-F5344CB8AC3E}">
        <p14:creationId xmlns:p14="http://schemas.microsoft.com/office/powerpoint/2010/main" val="2198888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31</a:t>
            </a:fld>
            <a:endParaRPr lang="en-US" dirty="0"/>
          </a:p>
        </p:txBody>
      </p:sp>
    </p:spTree>
    <p:extLst>
      <p:ext uri="{BB962C8B-B14F-4D97-AF65-F5344CB8AC3E}">
        <p14:creationId xmlns:p14="http://schemas.microsoft.com/office/powerpoint/2010/main" val="2324949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32</a:t>
            </a:fld>
            <a:endParaRPr lang="en-US" dirty="0"/>
          </a:p>
        </p:txBody>
      </p:sp>
    </p:spTree>
    <p:extLst>
      <p:ext uri="{BB962C8B-B14F-4D97-AF65-F5344CB8AC3E}">
        <p14:creationId xmlns:p14="http://schemas.microsoft.com/office/powerpoint/2010/main" val="209683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33</a:t>
            </a:fld>
            <a:endParaRPr lang="en-US" dirty="0"/>
          </a:p>
        </p:txBody>
      </p:sp>
    </p:spTree>
    <p:extLst>
      <p:ext uri="{BB962C8B-B14F-4D97-AF65-F5344CB8AC3E}">
        <p14:creationId xmlns:p14="http://schemas.microsoft.com/office/powerpoint/2010/main" val="583599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34</a:t>
            </a:fld>
            <a:endParaRPr lang="en-US" dirty="0"/>
          </a:p>
        </p:txBody>
      </p:sp>
    </p:spTree>
    <p:extLst>
      <p:ext uri="{BB962C8B-B14F-4D97-AF65-F5344CB8AC3E}">
        <p14:creationId xmlns:p14="http://schemas.microsoft.com/office/powerpoint/2010/main" val="1155628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35</a:t>
            </a:fld>
            <a:endParaRPr lang="en-US" dirty="0"/>
          </a:p>
        </p:txBody>
      </p:sp>
    </p:spTree>
    <p:extLst>
      <p:ext uri="{BB962C8B-B14F-4D97-AF65-F5344CB8AC3E}">
        <p14:creationId xmlns:p14="http://schemas.microsoft.com/office/powerpoint/2010/main" val="3077612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36</a:t>
            </a:fld>
            <a:endParaRPr lang="en-US" dirty="0"/>
          </a:p>
        </p:txBody>
      </p:sp>
    </p:spTree>
    <p:extLst>
      <p:ext uri="{BB962C8B-B14F-4D97-AF65-F5344CB8AC3E}">
        <p14:creationId xmlns:p14="http://schemas.microsoft.com/office/powerpoint/2010/main" val="3263572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37</a:t>
            </a:fld>
            <a:endParaRPr lang="en-US" dirty="0"/>
          </a:p>
        </p:txBody>
      </p:sp>
    </p:spTree>
    <p:extLst>
      <p:ext uri="{BB962C8B-B14F-4D97-AF65-F5344CB8AC3E}">
        <p14:creationId xmlns:p14="http://schemas.microsoft.com/office/powerpoint/2010/main" val="1748393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38</a:t>
            </a:fld>
            <a:endParaRPr lang="en-US" dirty="0"/>
          </a:p>
        </p:txBody>
      </p:sp>
    </p:spTree>
    <p:extLst>
      <p:ext uri="{BB962C8B-B14F-4D97-AF65-F5344CB8AC3E}">
        <p14:creationId xmlns:p14="http://schemas.microsoft.com/office/powerpoint/2010/main" val="1444526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39</a:t>
            </a:fld>
            <a:endParaRPr lang="en-US" dirty="0"/>
          </a:p>
        </p:txBody>
      </p:sp>
    </p:spTree>
    <p:extLst>
      <p:ext uri="{BB962C8B-B14F-4D97-AF65-F5344CB8AC3E}">
        <p14:creationId xmlns:p14="http://schemas.microsoft.com/office/powerpoint/2010/main" val="3842501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4</a:t>
            </a:fld>
            <a:endParaRPr lang="en-US" dirty="0"/>
          </a:p>
        </p:txBody>
      </p:sp>
    </p:spTree>
    <p:extLst>
      <p:ext uri="{BB962C8B-B14F-4D97-AF65-F5344CB8AC3E}">
        <p14:creationId xmlns:p14="http://schemas.microsoft.com/office/powerpoint/2010/main" val="2082859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40</a:t>
            </a:fld>
            <a:endParaRPr lang="en-US" dirty="0"/>
          </a:p>
        </p:txBody>
      </p:sp>
    </p:spTree>
    <p:extLst>
      <p:ext uri="{BB962C8B-B14F-4D97-AF65-F5344CB8AC3E}">
        <p14:creationId xmlns:p14="http://schemas.microsoft.com/office/powerpoint/2010/main" val="1949512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41</a:t>
            </a:fld>
            <a:endParaRPr lang="en-US" dirty="0"/>
          </a:p>
        </p:txBody>
      </p:sp>
    </p:spTree>
    <p:extLst>
      <p:ext uri="{BB962C8B-B14F-4D97-AF65-F5344CB8AC3E}">
        <p14:creationId xmlns:p14="http://schemas.microsoft.com/office/powerpoint/2010/main" val="1229719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42</a:t>
            </a:fld>
            <a:endParaRPr lang="en-US" dirty="0"/>
          </a:p>
        </p:txBody>
      </p:sp>
    </p:spTree>
    <p:extLst>
      <p:ext uri="{BB962C8B-B14F-4D97-AF65-F5344CB8AC3E}">
        <p14:creationId xmlns:p14="http://schemas.microsoft.com/office/powerpoint/2010/main" val="40151368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43</a:t>
            </a:fld>
            <a:endParaRPr lang="en-US" dirty="0"/>
          </a:p>
        </p:txBody>
      </p:sp>
    </p:spTree>
    <p:extLst>
      <p:ext uri="{BB962C8B-B14F-4D97-AF65-F5344CB8AC3E}">
        <p14:creationId xmlns:p14="http://schemas.microsoft.com/office/powerpoint/2010/main" val="7063527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44</a:t>
            </a:fld>
            <a:endParaRPr lang="en-US" dirty="0"/>
          </a:p>
        </p:txBody>
      </p:sp>
    </p:spTree>
    <p:extLst>
      <p:ext uri="{BB962C8B-B14F-4D97-AF65-F5344CB8AC3E}">
        <p14:creationId xmlns:p14="http://schemas.microsoft.com/office/powerpoint/2010/main" val="1267256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45</a:t>
            </a:fld>
            <a:endParaRPr lang="en-US" dirty="0"/>
          </a:p>
        </p:txBody>
      </p:sp>
    </p:spTree>
    <p:extLst>
      <p:ext uri="{BB962C8B-B14F-4D97-AF65-F5344CB8AC3E}">
        <p14:creationId xmlns:p14="http://schemas.microsoft.com/office/powerpoint/2010/main" val="21945289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46</a:t>
            </a:fld>
            <a:endParaRPr lang="en-US" dirty="0"/>
          </a:p>
        </p:txBody>
      </p:sp>
    </p:spTree>
    <p:extLst>
      <p:ext uri="{BB962C8B-B14F-4D97-AF65-F5344CB8AC3E}">
        <p14:creationId xmlns:p14="http://schemas.microsoft.com/office/powerpoint/2010/main" val="335487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47</a:t>
            </a:fld>
            <a:endParaRPr lang="en-US" dirty="0"/>
          </a:p>
        </p:txBody>
      </p:sp>
    </p:spTree>
    <p:extLst>
      <p:ext uri="{BB962C8B-B14F-4D97-AF65-F5344CB8AC3E}">
        <p14:creationId xmlns:p14="http://schemas.microsoft.com/office/powerpoint/2010/main" val="616079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48</a:t>
            </a:fld>
            <a:endParaRPr lang="en-US" dirty="0"/>
          </a:p>
        </p:txBody>
      </p:sp>
    </p:spTree>
    <p:extLst>
      <p:ext uri="{BB962C8B-B14F-4D97-AF65-F5344CB8AC3E}">
        <p14:creationId xmlns:p14="http://schemas.microsoft.com/office/powerpoint/2010/main" val="3355089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49</a:t>
            </a:fld>
            <a:endParaRPr lang="en-US" dirty="0"/>
          </a:p>
        </p:txBody>
      </p:sp>
    </p:spTree>
    <p:extLst>
      <p:ext uri="{BB962C8B-B14F-4D97-AF65-F5344CB8AC3E}">
        <p14:creationId xmlns:p14="http://schemas.microsoft.com/office/powerpoint/2010/main" val="98388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5</a:t>
            </a:fld>
            <a:endParaRPr lang="en-US" dirty="0"/>
          </a:p>
        </p:txBody>
      </p:sp>
    </p:spTree>
    <p:extLst>
      <p:ext uri="{BB962C8B-B14F-4D97-AF65-F5344CB8AC3E}">
        <p14:creationId xmlns:p14="http://schemas.microsoft.com/office/powerpoint/2010/main" val="9211209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50</a:t>
            </a:fld>
            <a:endParaRPr lang="en-US" dirty="0"/>
          </a:p>
        </p:txBody>
      </p:sp>
    </p:spTree>
    <p:extLst>
      <p:ext uri="{BB962C8B-B14F-4D97-AF65-F5344CB8AC3E}">
        <p14:creationId xmlns:p14="http://schemas.microsoft.com/office/powerpoint/2010/main" val="32106063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51</a:t>
            </a:fld>
            <a:endParaRPr lang="en-US" dirty="0"/>
          </a:p>
        </p:txBody>
      </p:sp>
    </p:spTree>
    <p:extLst>
      <p:ext uri="{BB962C8B-B14F-4D97-AF65-F5344CB8AC3E}">
        <p14:creationId xmlns:p14="http://schemas.microsoft.com/office/powerpoint/2010/main" val="31022709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52</a:t>
            </a:fld>
            <a:endParaRPr lang="en-US" dirty="0"/>
          </a:p>
        </p:txBody>
      </p:sp>
    </p:spTree>
    <p:extLst>
      <p:ext uri="{BB962C8B-B14F-4D97-AF65-F5344CB8AC3E}">
        <p14:creationId xmlns:p14="http://schemas.microsoft.com/office/powerpoint/2010/main" val="3521192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53</a:t>
            </a:fld>
            <a:endParaRPr lang="en-US" dirty="0"/>
          </a:p>
        </p:txBody>
      </p:sp>
    </p:spTree>
    <p:extLst>
      <p:ext uri="{BB962C8B-B14F-4D97-AF65-F5344CB8AC3E}">
        <p14:creationId xmlns:p14="http://schemas.microsoft.com/office/powerpoint/2010/main" val="1914936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54</a:t>
            </a:fld>
            <a:endParaRPr lang="en-US" dirty="0"/>
          </a:p>
        </p:txBody>
      </p:sp>
    </p:spTree>
    <p:extLst>
      <p:ext uri="{BB962C8B-B14F-4D97-AF65-F5344CB8AC3E}">
        <p14:creationId xmlns:p14="http://schemas.microsoft.com/office/powerpoint/2010/main" val="7153860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55</a:t>
            </a:fld>
            <a:endParaRPr lang="en-US" dirty="0"/>
          </a:p>
        </p:txBody>
      </p:sp>
    </p:spTree>
    <p:extLst>
      <p:ext uri="{BB962C8B-B14F-4D97-AF65-F5344CB8AC3E}">
        <p14:creationId xmlns:p14="http://schemas.microsoft.com/office/powerpoint/2010/main" val="587105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6</a:t>
            </a:fld>
            <a:endParaRPr lang="en-US" dirty="0"/>
          </a:p>
        </p:txBody>
      </p:sp>
    </p:spTree>
    <p:extLst>
      <p:ext uri="{BB962C8B-B14F-4D97-AF65-F5344CB8AC3E}">
        <p14:creationId xmlns:p14="http://schemas.microsoft.com/office/powerpoint/2010/main" val="1193503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7</a:t>
            </a:fld>
            <a:endParaRPr lang="en-US" dirty="0"/>
          </a:p>
        </p:txBody>
      </p:sp>
    </p:spTree>
    <p:extLst>
      <p:ext uri="{BB962C8B-B14F-4D97-AF65-F5344CB8AC3E}">
        <p14:creationId xmlns:p14="http://schemas.microsoft.com/office/powerpoint/2010/main" val="574215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8</a:t>
            </a:fld>
            <a:endParaRPr lang="en-US" dirty="0"/>
          </a:p>
        </p:txBody>
      </p:sp>
    </p:spTree>
    <p:extLst>
      <p:ext uri="{BB962C8B-B14F-4D97-AF65-F5344CB8AC3E}">
        <p14:creationId xmlns:p14="http://schemas.microsoft.com/office/powerpoint/2010/main" val="3658057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BBD8-2676-4558-90B0-8DCF9E7880AC}" type="slidenum">
              <a:rPr lang="en-US" smtClean="0"/>
              <a:t>9</a:t>
            </a:fld>
            <a:endParaRPr lang="en-US" dirty="0"/>
          </a:p>
        </p:txBody>
      </p:sp>
    </p:spTree>
    <p:extLst>
      <p:ext uri="{BB962C8B-B14F-4D97-AF65-F5344CB8AC3E}">
        <p14:creationId xmlns:p14="http://schemas.microsoft.com/office/powerpoint/2010/main" val="1634431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7EA8B3-2DA3-4A9D-A5DF-9BF9C8BAAE56}" type="datetime12">
              <a:rPr lang="en-US" smtClean="0"/>
              <a:t>9:35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61C00-80F1-40D5-81F7-F7255B4197D5}" type="slidenum">
              <a:rPr lang="en-US" smtClean="0"/>
              <a:t>‹#›</a:t>
            </a:fld>
            <a:endParaRPr lang="en-US"/>
          </a:p>
        </p:txBody>
      </p:sp>
    </p:spTree>
    <p:extLst>
      <p:ext uri="{BB962C8B-B14F-4D97-AF65-F5344CB8AC3E}">
        <p14:creationId xmlns:p14="http://schemas.microsoft.com/office/powerpoint/2010/main" val="3590516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84A9E-7817-463E-974C-9B47DD73CA0D}" type="datetime12">
              <a:rPr lang="en-US" smtClean="0"/>
              <a:t>9:35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61C00-80F1-40D5-81F7-F7255B4197D5}" type="slidenum">
              <a:rPr lang="en-US" smtClean="0"/>
              <a:t>‹#›</a:t>
            </a:fld>
            <a:endParaRPr lang="en-US"/>
          </a:p>
        </p:txBody>
      </p:sp>
    </p:spTree>
    <p:extLst>
      <p:ext uri="{BB962C8B-B14F-4D97-AF65-F5344CB8AC3E}">
        <p14:creationId xmlns:p14="http://schemas.microsoft.com/office/powerpoint/2010/main" val="3545779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5EE7A4-8563-4A05-A6AE-5306227BFC41}" type="datetime12">
              <a:rPr lang="en-US" smtClean="0"/>
              <a:t>9:35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61C00-80F1-40D5-81F7-F7255B4197D5}" type="slidenum">
              <a:rPr lang="en-US" smtClean="0"/>
              <a:t>‹#›</a:t>
            </a:fld>
            <a:endParaRPr lang="en-US"/>
          </a:p>
        </p:txBody>
      </p:sp>
    </p:spTree>
    <p:extLst>
      <p:ext uri="{BB962C8B-B14F-4D97-AF65-F5344CB8AC3E}">
        <p14:creationId xmlns:p14="http://schemas.microsoft.com/office/powerpoint/2010/main" val="26766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30756" y="418444"/>
            <a:ext cx="8325894" cy="415498"/>
          </a:xfrm>
        </p:spPr>
        <p:txBody>
          <a:bodyPr/>
          <a:lstStyle>
            <a:lvl1pPr>
              <a:defRPr>
                <a:solidFill>
                  <a:schemeClr val="accent4"/>
                </a:solidFill>
              </a:defRPr>
            </a:lvl1pPr>
          </a:lstStyle>
          <a:p>
            <a:r>
              <a:rPr lang="en-US" dirty="0"/>
              <a:t>Click to edit master title style</a:t>
            </a:r>
          </a:p>
        </p:txBody>
      </p:sp>
      <p:sp>
        <p:nvSpPr>
          <p:cNvPr id="5" name="Text Placeholder 4"/>
          <p:cNvSpPr>
            <a:spLocks noGrp="1"/>
          </p:cNvSpPr>
          <p:nvPr>
            <p:ph type="body" sz="quarter" idx="13" hasCustomPrompt="1"/>
          </p:nvPr>
        </p:nvSpPr>
        <p:spPr>
          <a:xfrm>
            <a:off x="942975" y="6372224"/>
            <a:ext cx="7508816" cy="228600"/>
          </a:xfrm>
        </p:spPr>
        <p:txBody>
          <a:bodyPr anchor="b">
            <a:noAutofit/>
          </a:bodyPr>
          <a:lstStyle>
            <a:lvl1pPr marL="0" indent="0">
              <a:buNone/>
              <a:defRPr sz="1000"/>
            </a:lvl1pPr>
            <a:lvl2pPr marL="0" indent="0">
              <a:buNone/>
              <a:defRPr sz="1000"/>
            </a:lvl2pPr>
            <a:lvl3pPr marL="274320" indent="0">
              <a:buNone/>
              <a:defRPr sz="1000"/>
            </a:lvl3pPr>
            <a:lvl4pPr marL="548640" indent="0">
              <a:buNone/>
              <a:defRPr sz="1000"/>
            </a:lvl4pPr>
            <a:lvl5pPr marL="822960" indent="0">
              <a:buNone/>
              <a:defRPr sz="1000"/>
            </a:lvl5pPr>
          </a:lstStyle>
          <a:p>
            <a:pPr lvl="0"/>
            <a:r>
              <a:rPr lang="en-US" dirty="0"/>
              <a:t>Click to insert source or footnote</a:t>
            </a:r>
          </a:p>
        </p:txBody>
      </p:sp>
      <p:sp>
        <p:nvSpPr>
          <p:cNvPr id="3" name="Content Placeholder 2"/>
          <p:cNvSpPr>
            <a:spLocks noGrp="1"/>
          </p:cNvSpPr>
          <p:nvPr>
            <p:ph sz="quarter" idx="14"/>
          </p:nvPr>
        </p:nvSpPr>
        <p:spPr>
          <a:xfrm>
            <a:off x="430756" y="1305128"/>
            <a:ext cx="8256044" cy="4854574"/>
          </a:xfrm>
        </p:spPr>
        <p:txBody>
          <a:bodyPr/>
          <a:lstStyle>
            <a:lvl3pPr>
              <a:defRPr baseline="0"/>
            </a:lvl3pPr>
            <a:lvl4pPr>
              <a:defRPr/>
            </a:lvl4pPr>
            <a:lvl5pPr>
              <a:defRPr sz="1200" baseline="0"/>
            </a:lvl5pPr>
            <a:lvl6pPr>
              <a:defRPr sz="1100"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831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113B71-24A0-423F-9B9A-847FFEFF3788}" type="datetime12">
              <a:rPr lang="en-US" smtClean="0"/>
              <a:t>9:35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61C00-80F1-40D5-81F7-F7255B4197D5}" type="slidenum">
              <a:rPr lang="en-US" smtClean="0"/>
              <a:t>‹#›</a:t>
            </a:fld>
            <a:endParaRPr lang="en-US"/>
          </a:p>
        </p:txBody>
      </p:sp>
    </p:spTree>
    <p:extLst>
      <p:ext uri="{BB962C8B-B14F-4D97-AF65-F5344CB8AC3E}">
        <p14:creationId xmlns:p14="http://schemas.microsoft.com/office/powerpoint/2010/main" val="2995914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5960F-C10F-4679-9D34-FC11DCBDCF33}" type="datetime12">
              <a:rPr lang="en-US" smtClean="0"/>
              <a:t>9:35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61C00-80F1-40D5-81F7-F7255B4197D5}" type="slidenum">
              <a:rPr lang="en-US" smtClean="0"/>
              <a:t>‹#›</a:t>
            </a:fld>
            <a:endParaRPr lang="en-US"/>
          </a:p>
        </p:txBody>
      </p:sp>
    </p:spTree>
    <p:extLst>
      <p:ext uri="{BB962C8B-B14F-4D97-AF65-F5344CB8AC3E}">
        <p14:creationId xmlns:p14="http://schemas.microsoft.com/office/powerpoint/2010/main" val="299286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C6E938-B842-43D7-B4D9-425DE5A79D2B}" type="datetime12">
              <a:rPr lang="en-US" smtClean="0"/>
              <a:t>9:35 AM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61C00-80F1-40D5-81F7-F7255B4197D5}" type="slidenum">
              <a:rPr lang="en-US" smtClean="0"/>
              <a:t>‹#›</a:t>
            </a:fld>
            <a:endParaRPr lang="en-US"/>
          </a:p>
        </p:txBody>
      </p:sp>
    </p:spTree>
    <p:extLst>
      <p:ext uri="{BB962C8B-B14F-4D97-AF65-F5344CB8AC3E}">
        <p14:creationId xmlns:p14="http://schemas.microsoft.com/office/powerpoint/2010/main" val="1420278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6C7944-2747-43D7-BD35-1D2B68734494}" type="datetime12">
              <a:rPr lang="en-US" smtClean="0"/>
              <a:t>9:35 AM</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261C00-80F1-40D5-81F7-F7255B4197D5}" type="slidenum">
              <a:rPr lang="en-US" smtClean="0"/>
              <a:t>‹#›</a:t>
            </a:fld>
            <a:endParaRPr lang="en-US"/>
          </a:p>
        </p:txBody>
      </p:sp>
    </p:spTree>
    <p:extLst>
      <p:ext uri="{BB962C8B-B14F-4D97-AF65-F5344CB8AC3E}">
        <p14:creationId xmlns:p14="http://schemas.microsoft.com/office/powerpoint/2010/main" val="1888250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61CFCE6-1F44-41AE-87E8-028382F66E44}" type="datetime12">
              <a:rPr lang="en-US" smtClean="0"/>
              <a:t>9:35 AM</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261C00-80F1-40D5-81F7-F7255B4197D5}" type="slidenum">
              <a:rPr lang="en-US" smtClean="0"/>
              <a:t>‹#›</a:t>
            </a:fld>
            <a:endParaRPr lang="en-US"/>
          </a:p>
        </p:txBody>
      </p:sp>
    </p:spTree>
    <p:extLst>
      <p:ext uri="{BB962C8B-B14F-4D97-AF65-F5344CB8AC3E}">
        <p14:creationId xmlns:p14="http://schemas.microsoft.com/office/powerpoint/2010/main" val="525384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6F685-66EE-42C8-A906-F331C7462DC5}" type="datetime12">
              <a:rPr lang="en-US" smtClean="0"/>
              <a:t>9:35 AM</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261C00-80F1-40D5-81F7-F7255B4197D5}" type="slidenum">
              <a:rPr lang="en-US" smtClean="0"/>
              <a:t>‹#›</a:t>
            </a:fld>
            <a:endParaRPr lang="en-US"/>
          </a:p>
        </p:txBody>
      </p:sp>
    </p:spTree>
    <p:extLst>
      <p:ext uri="{BB962C8B-B14F-4D97-AF65-F5344CB8AC3E}">
        <p14:creationId xmlns:p14="http://schemas.microsoft.com/office/powerpoint/2010/main" val="1887420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182C7F-4B5D-44C1-93AD-885ACCA9224B}" type="datetime12">
              <a:rPr lang="en-US" smtClean="0"/>
              <a:t>9:35 AM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61C00-80F1-40D5-81F7-F7255B4197D5}" type="slidenum">
              <a:rPr lang="en-US" smtClean="0"/>
              <a:t>‹#›</a:t>
            </a:fld>
            <a:endParaRPr lang="en-US"/>
          </a:p>
        </p:txBody>
      </p:sp>
    </p:spTree>
    <p:extLst>
      <p:ext uri="{BB962C8B-B14F-4D97-AF65-F5344CB8AC3E}">
        <p14:creationId xmlns:p14="http://schemas.microsoft.com/office/powerpoint/2010/main" val="119539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FBF7CE-B089-4603-AC0D-14C8661C1BB1}" type="datetime12">
              <a:rPr lang="en-US" smtClean="0"/>
              <a:t>9:35 AM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61C00-80F1-40D5-81F7-F7255B4197D5}" type="slidenum">
              <a:rPr lang="en-US" smtClean="0"/>
              <a:t>‹#›</a:t>
            </a:fld>
            <a:endParaRPr lang="en-US"/>
          </a:p>
        </p:txBody>
      </p:sp>
    </p:spTree>
    <p:extLst>
      <p:ext uri="{BB962C8B-B14F-4D97-AF65-F5344CB8AC3E}">
        <p14:creationId xmlns:p14="http://schemas.microsoft.com/office/powerpoint/2010/main" val="3895144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FD3FB-3945-4868-B0AF-CA408B35466E}" type="datetime12">
              <a:rPr lang="en-US" smtClean="0"/>
              <a:t>9:35 AM</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61C00-80F1-40D5-81F7-F7255B4197D5}" type="slidenum">
              <a:rPr lang="en-US" smtClean="0"/>
              <a:t>‹#›</a:t>
            </a:fld>
            <a:endParaRPr lang="en-US"/>
          </a:p>
        </p:txBody>
      </p:sp>
    </p:spTree>
    <p:extLst>
      <p:ext uri="{BB962C8B-B14F-4D97-AF65-F5344CB8AC3E}">
        <p14:creationId xmlns:p14="http://schemas.microsoft.com/office/powerpoint/2010/main" val="377924608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mc:AlternateContent xmlns:mc="http://schemas.openxmlformats.org/markup-compatibility/2006" xmlns:p14="http://schemas.microsoft.com/office/powerpoint/2010/main">
    <mc:Choice Requires="p14">
      <p:transition p14:dur="10"/>
    </mc:Choice>
    <mc:Fallback xmlns="">
      <p:transition/>
    </mc:Fallback>
  </mc:AlternateConten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hyperlink" Target="https://en.wikipedia.org/wiki/American_Library_Association" TargetMode="Externa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hyperlink" Target="https://www.goodgoodgood.co/articles/maya-angelou-quotes"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98.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101.png"/><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3C9C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0CA9C1-EB67-B687-53B1-8F9139766A24}"/>
              </a:ext>
            </a:extLst>
          </p:cNvPr>
          <p:cNvSpPr txBox="1"/>
          <p:nvPr/>
        </p:nvSpPr>
        <p:spPr>
          <a:xfrm>
            <a:off x="1311887" y="4589772"/>
            <a:ext cx="6781484" cy="1138773"/>
          </a:xfrm>
          <a:prstGeom prst="rect">
            <a:avLst/>
          </a:prstGeom>
          <a:noFill/>
        </p:spPr>
        <p:txBody>
          <a:bodyPr wrap="square" rtlCol="0">
            <a:spAutoFit/>
          </a:bodyPr>
          <a:lstStyle/>
          <a:p>
            <a:pPr algn="ctr"/>
            <a:r>
              <a:rPr lang="en-US" sz="2800" b="1" spc="300" dirty="0"/>
              <a:t> </a:t>
            </a:r>
            <a:r>
              <a:rPr lang="en-US" sz="3200" b="1" spc="300" dirty="0"/>
              <a:t>FLORIDA</a:t>
            </a:r>
          </a:p>
          <a:p>
            <a:pPr algn="ctr"/>
            <a:r>
              <a:rPr lang="en-US" sz="2400" b="1" spc="300" dirty="0"/>
              <a:t>BANNED BOOKS</a:t>
            </a:r>
          </a:p>
          <a:p>
            <a:pPr algn="ctr"/>
            <a:endParaRPr lang="en-US" sz="1200" b="1" spc="300" dirty="0"/>
          </a:p>
        </p:txBody>
      </p:sp>
      <p:sp>
        <p:nvSpPr>
          <p:cNvPr id="5" name="TextBox 4">
            <a:extLst>
              <a:ext uri="{FF2B5EF4-FFF2-40B4-BE49-F238E27FC236}">
                <a16:creationId xmlns:a16="http://schemas.microsoft.com/office/drawing/2014/main" id="{8DF3F6C7-5F4B-859C-9B22-D7A223299222}"/>
              </a:ext>
            </a:extLst>
          </p:cNvPr>
          <p:cNvSpPr txBox="1"/>
          <p:nvPr/>
        </p:nvSpPr>
        <p:spPr>
          <a:xfrm>
            <a:off x="538843" y="936010"/>
            <a:ext cx="8066314" cy="2492990"/>
          </a:xfrm>
          <a:prstGeom prst="rect">
            <a:avLst/>
          </a:prstGeom>
          <a:noFill/>
        </p:spPr>
        <p:txBody>
          <a:bodyPr wrap="square" rtlCol="0">
            <a:spAutoFit/>
          </a:bodyPr>
          <a:lstStyle/>
          <a:p>
            <a:pPr algn="ctr"/>
            <a:r>
              <a:rPr lang="en-US" sz="2400" spc="300" dirty="0">
                <a:latin typeface="Aharoni" panose="02010803020104030203" pitchFamily="2" charset="-79"/>
                <a:cs typeface="Aharoni" panose="02010803020104030203" pitchFamily="2" charset="-79"/>
              </a:rPr>
              <a:t>THE ASSAULT </a:t>
            </a:r>
          </a:p>
          <a:p>
            <a:pPr algn="ctr"/>
            <a:r>
              <a:rPr lang="en-US" sz="2400" spc="300" dirty="0"/>
              <a:t>on</a:t>
            </a:r>
          </a:p>
          <a:p>
            <a:pPr algn="ctr"/>
            <a:r>
              <a:rPr lang="en-US" sz="3600" b="1" spc="300" dirty="0">
                <a:latin typeface="Aharoni" panose="02010803020104030203" pitchFamily="2" charset="-79"/>
                <a:cs typeface="Aharoni" panose="02010803020104030203" pitchFamily="2" charset="-79"/>
              </a:rPr>
              <a:t>FREEDOM TO TEACH </a:t>
            </a:r>
          </a:p>
          <a:p>
            <a:pPr algn="ctr"/>
            <a:r>
              <a:rPr lang="en-US" sz="3600" spc="300" dirty="0"/>
              <a:t>&amp; </a:t>
            </a:r>
          </a:p>
          <a:p>
            <a:pPr algn="ctr"/>
            <a:r>
              <a:rPr lang="en-US" sz="3600" b="1" spc="300" dirty="0">
                <a:latin typeface="Aharoni" panose="02010803020104030203" pitchFamily="2" charset="-79"/>
                <a:cs typeface="Aharoni" panose="02010803020104030203" pitchFamily="2" charset="-79"/>
              </a:rPr>
              <a:t>FREEDOM TO LEARN</a:t>
            </a:r>
          </a:p>
        </p:txBody>
      </p:sp>
      <p:sp>
        <p:nvSpPr>
          <p:cNvPr id="17" name="Rectangle 16">
            <a:extLst>
              <a:ext uri="{FF2B5EF4-FFF2-40B4-BE49-F238E27FC236}">
                <a16:creationId xmlns:a16="http://schemas.microsoft.com/office/drawing/2014/main" id="{41AB67A0-3797-E664-C48A-1825D2D1E776}"/>
              </a:ext>
            </a:extLst>
          </p:cNvPr>
          <p:cNvSpPr/>
          <p:nvPr/>
        </p:nvSpPr>
        <p:spPr>
          <a:xfrm>
            <a:off x="2449285" y="2416628"/>
            <a:ext cx="1709057" cy="15848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AF4A603-1953-E2CA-EAD4-9AE1BC64E741}"/>
              </a:ext>
            </a:extLst>
          </p:cNvPr>
          <p:cNvSpPr/>
          <p:nvPr/>
        </p:nvSpPr>
        <p:spPr>
          <a:xfrm>
            <a:off x="4898571" y="2416628"/>
            <a:ext cx="1709057" cy="15848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321770"/>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201797" y="1208302"/>
            <a:ext cx="3994755" cy="1107996"/>
          </a:xfrm>
          <a:prstGeom prst="rect">
            <a:avLst/>
          </a:prstGeom>
          <a:noFill/>
        </p:spPr>
        <p:txBody>
          <a:bodyPr wrap="square" rtlCol="0">
            <a:spAutoFit/>
          </a:bodyPr>
          <a:lstStyle/>
          <a:p>
            <a:r>
              <a:rPr lang="en-US" sz="2800" b="1" dirty="0"/>
              <a:t>The Bluest Eye</a:t>
            </a:r>
          </a:p>
          <a:p>
            <a:pPr marL="800100" lvl="1" indent="-342900">
              <a:buFont typeface="Wingdings" panose="05000000000000000000" pitchFamily="2" charset="2"/>
              <a:buChar char="q"/>
            </a:pPr>
            <a:r>
              <a:rPr lang="en-US" sz="2000" b="1" dirty="0"/>
              <a:t>Toni Morrison</a:t>
            </a:r>
          </a:p>
          <a:p>
            <a:pPr lvl="2"/>
            <a:endParaRPr lang="en-US" b="1" dirty="0"/>
          </a:p>
        </p:txBody>
      </p:sp>
      <p:grpSp>
        <p:nvGrpSpPr>
          <p:cNvPr id="26" name="Group 25">
            <a:extLst>
              <a:ext uri="{FF2B5EF4-FFF2-40B4-BE49-F238E27FC236}">
                <a16:creationId xmlns:a16="http://schemas.microsoft.com/office/drawing/2014/main" id="{701F8BE9-4EB9-2EB6-67C6-40E1D51FC52E}"/>
              </a:ext>
            </a:extLst>
          </p:cNvPr>
          <p:cNvGrpSpPr/>
          <p:nvPr/>
        </p:nvGrpSpPr>
        <p:grpSpPr>
          <a:xfrm>
            <a:off x="0" y="5812971"/>
            <a:ext cx="9144000" cy="996450"/>
            <a:chOff x="0" y="5812971"/>
            <a:chExt cx="9144000" cy="99645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pSp>
      <p:sp>
        <p:nvSpPr>
          <p:cNvPr id="11" name="TextBox 10">
            <a:extLst>
              <a:ext uri="{FF2B5EF4-FFF2-40B4-BE49-F238E27FC236}">
                <a16:creationId xmlns:a16="http://schemas.microsoft.com/office/drawing/2014/main" id="{A073F4BB-CAC1-ACB9-50F1-203EDE78141C}"/>
              </a:ext>
            </a:extLst>
          </p:cNvPr>
          <p:cNvSpPr txBox="1"/>
          <p:nvPr/>
        </p:nvSpPr>
        <p:spPr>
          <a:xfrm>
            <a:off x="3273205" y="3740410"/>
            <a:ext cx="1753759" cy="338554"/>
          </a:xfrm>
          <a:prstGeom prst="rect">
            <a:avLst/>
          </a:prstGeom>
          <a:noFill/>
        </p:spPr>
        <p:txBody>
          <a:bodyPr wrap="square" rtlCol="0">
            <a:spAutoFit/>
          </a:bodyPr>
          <a:lstStyle/>
          <a:p>
            <a:pPr algn="ctr"/>
            <a:r>
              <a:rPr lang="en-US" sz="1600" b="1" dirty="0"/>
              <a:t>Toni Morrison</a:t>
            </a:r>
          </a:p>
        </p:txBody>
      </p:sp>
      <p:graphicFrame>
        <p:nvGraphicFramePr>
          <p:cNvPr id="2" name="Table 1">
            <a:extLst>
              <a:ext uri="{FF2B5EF4-FFF2-40B4-BE49-F238E27FC236}">
                <a16:creationId xmlns:a16="http://schemas.microsoft.com/office/drawing/2014/main" id="{B47DFC5D-5CB7-6652-36C6-4A050F75B894}"/>
              </a:ext>
            </a:extLst>
          </p:cNvPr>
          <p:cNvGraphicFramePr>
            <a:graphicFrameLocks noGrp="1"/>
          </p:cNvGraphicFramePr>
          <p:nvPr>
            <p:extLst>
              <p:ext uri="{D42A27DB-BD31-4B8C-83A1-F6EECF244321}">
                <p14:modId xmlns:p14="http://schemas.microsoft.com/office/powerpoint/2010/main" val="404822397"/>
              </p:ext>
            </p:extLst>
          </p:nvPr>
        </p:nvGraphicFramePr>
        <p:xfrm>
          <a:off x="5249643" y="2169600"/>
          <a:ext cx="3894357" cy="3142789"/>
        </p:xfrm>
        <a:graphic>
          <a:graphicData uri="http://schemas.openxmlformats.org/drawingml/2006/table">
            <a:tbl>
              <a:tblPr firstRow="1" bandRow="1">
                <a:tableStyleId>{5C22544A-7EE6-4342-B048-85BDC9FD1C3A}</a:tableStyleId>
              </a:tblPr>
              <a:tblGrid>
                <a:gridCol w="836379">
                  <a:extLst>
                    <a:ext uri="{9D8B030D-6E8A-4147-A177-3AD203B41FA5}">
                      <a16:colId xmlns:a16="http://schemas.microsoft.com/office/drawing/2014/main" val="657750012"/>
                    </a:ext>
                  </a:extLst>
                </a:gridCol>
                <a:gridCol w="3057978">
                  <a:extLst>
                    <a:ext uri="{9D8B030D-6E8A-4147-A177-3AD203B41FA5}">
                      <a16:colId xmlns:a16="http://schemas.microsoft.com/office/drawing/2014/main" val="4270993927"/>
                    </a:ext>
                  </a:extLst>
                </a:gridCol>
              </a:tblGrid>
              <a:tr h="579397">
                <a:tc>
                  <a:txBody>
                    <a:bodyPr/>
                    <a:lstStyle/>
                    <a:p>
                      <a:pPr algn="ctr"/>
                      <a:r>
                        <a:rPr lang="en-US" sz="1800" b="1" dirty="0">
                          <a:solidFill>
                            <a:schemeClr val="tx1"/>
                          </a:solidFill>
                        </a:rPr>
                        <a:t>1970</a:t>
                      </a:r>
                    </a:p>
                  </a:txBody>
                  <a:tcPr>
                    <a:solidFill>
                      <a:schemeClr val="bg1"/>
                    </a:solidFill>
                  </a:tcPr>
                </a:tc>
                <a:tc>
                  <a:txBody>
                    <a:bodyPr/>
                    <a:lstStyle/>
                    <a:p>
                      <a:r>
                        <a:rPr lang="en-US" sz="1800" b="1" dirty="0">
                          <a:solidFill>
                            <a:schemeClr val="tx1"/>
                          </a:solidFill>
                        </a:rPr>
                        <a:t>First published</a:t>
                      </a:r>
                    </a:p>
                  </a:txBody>
                  <a:tcPr>
                    <a:solidFill>
                      <a:schemeClr val="bg1"/>
                    </a:solidFill>
                  </a:tcPr>
                </a:tc>
                <a:extLst>
                  <a:ext uri="{0D108BD9-81ED-4DB2-BD59-A6C34878D82A}">
                    <a16:rowId xmlns:a16="http://schemas.microsoft.com/office/drawing/2014/main" val="3953240557"/>
                  </a:ext>
                </a:extLst>
              </a:tr>
              <a:tr h="640848">
                <a:tc>
                  <a:txBody>
                    <a:bodyPr/>
                    <a:lstStyle/>
                    <a:p>
                      <a:pPr algn="ctr"/>
                      <a:r>
                        <a:rPr lang="en-US" sz="1800" b="1" dirty="0"/>
                        <a:t>1993</a:t>
                      </a:r>
                    </a:p>
                  </a:txBody>
                  <a:tcPr>
                    <a:solidFill>
                      <a:schemeClr val="bg1"/>
                    </a:solidFill>
                  </a:tcPr>
                </a:tc>
                <a:tc>
                  <a:txBody>
                    <a:bodyPr/>
                    <a:lstStyle/>
                    <a:p>
                      <a:r>
                        <a:rPr lang="en-US" sz="1800" b="1" dirty="0"/>
                        <a:t>Morrison receives the Nobel Prize</a:t>
                      </a:r>
                    </a:p>
                  </a:txBody>
                  <a:tcPr>
                    <a:solidFill>
                      <a:schemeClr val="bg1"/>
                    </a:solidFill>
                  </a:tcPr>
                </a:tc>
                <a:extLst>
                  <a:ext uri="{0D108BD9-81ED-4DB2-BD59-A6C34878D82A}">
                    <a16:rowId xmlns:a16="http://schemas.microsoft.com/office/drawing/2014/main" val="3288107389"/>
                  </a:ext>
                </a:extLst>
              </a:tr>
              <a:tr h="640848">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1976685125"/>
                  </a:ext>
                </a:extLst>
              </a:tr>
              <a:tr h="640848">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460489517"/>
                  </a:ext>
                </a:extLst>
              </a:tr>
              <a:tr h="640848">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3122303015"/>
                  </a:ext>
                </a:extLst>
              </a:tr>
            </a:tbl>
          </a:graphicData>
        </a:graphic>
      </p:graphicFrame>
      <p:pic>
        <p:nvPicPr>
          <p:cNvPr id="7" name="Picture 6">
            <a:extLst>
              <a:ext uri="{FF2B5EF4-FFF2-40B4-BE49-F238E27FC236}">
                <a16:creationId xmlns:a16="http://schemas.microsoft.com/office/drawing/2014/main" id="{F3D52690-0F25-3921-AFCD-14E018C920E6}"/>
              </a:ext>
            </a:extLst>
          </p:cNvPr>
          <p:cNvPicPr>
            <a:picLocks noChangeAspect="1"/>
          </p:cNvPicPr>
          <p:nvPr/>
        </p:nvPicPr>
        <p:blipFill>
          <a:blip r:embed="rId3"/>
          <a:stretch>
            <a:fillRect/>
          </a:stretch>
        </p:blipFill>
        <p:spPr>
          <a:xfrm>
            <a:off x="319938" y="838584"/>
            <a:ext cx="2291197" cy="3476800"/>
          </a:xfrm>
          <a:prstGeom prst="rect">
            <a:avLst/>
          </a:prstGeom>
          <a:ln w="38100">
            <a:solidFill>
              <a:schemeClr val="bg1"/>
            </a:solidFill>
          </a:ln>
        </p:spPr>
      </p:pic>
      <p:pic>
        <p:nvPicPr>
          <p:cNvPr id="16" name="Picture 15">
            <a:extLst>
              <a:ext uri="{FF2B5EF4-FFF2-40B4-BE49-F238E27FC236}">
                <a16:creationId xmlns:a16="http://schemas.microsoft.com/office/drawing/2014/main" id="{865CBEA2-F674-1C28-01A9-61CDE59B31D2}"/>
              </a:ext>
            </a:extLst>
          </p:cNvPr>
          <p:cNvPicPr>
            <a:picLocks noChangeAspect="1"/>
          </p:cNvPicPr>
          <p:nvPr/>
        </p:nvPicPr>
        <p:blipFill>
          <a:blip r:embed="rId4"/>
          <a:stretch>
            <a:fillRect/>
          </a:stretch>
        </p:blipFill>
        <p:spPr>
          <a:xfrm>
            <a:off x="3011832" y="1171389"/>
            <a:ext cx="1968661" cy="2563360"/>
          </a:xfrm>
          <a:prstGeom prst="rect">
            <a:avLst/>
          </a:prstGeom>
        </p:spPr>
      </p:pic>
      <p:sp>
        <p:nvSpPr>
          <p:cNvPr id="17" name="TextBox 16">
            <a:extLst>
              <a:ext uri="{FF2B5EF4-FFF2-40B4-BE49-F238E27FC236}">
                <a16:creationId xmlns:a16="http://schemas.microsoft.com/office/drawing/2014/main" id="{4343C3A7-7078-9D59-2A4E-13B1B9D9960E}"/>
              </a:ext>
            </a:extLst>
          </p:cNvPr>
          <p:cNvSpPr txBox="1"/>
          <p:nvPr/>
        </p:nvSpPr>
        <p:spPr>
          <a:xfrm>
            <a:off x="5654914" y="3559223"/>
            <a:ext cx="3222471" cy="1323439"/>
          </a:xfrm>
          <a:prstGeom prst="rect">
            <a:avLst/>
          </a:prstGeom>
          <a:noFill/>
          <a:ln>
            <a:solidFill>
              <a:schemeClr val="tx1"/>
            </a:solidFill>
          </a:ln>
        </p:spPr>
        <p:txBody>
          <a:bodyPr wrap="square" rtlCol="0">
            <a:spAutoFit/>
          </a:bodyPr>
          <a:lstStyle/>
          <a:p>
            <a:pPr algn="ctr"/>
            <a:r>
              <a:rPr lang="en-US" sz="2000" b="1" dirty="0"/>
              <a:t>“The Bluest Eye” was reported by the A.L.A as the 10</a:t>
            </a:r>
            <a:r>
              <a:rPr lang="en-US" sz="2000" b="1" baseline="30000" dirty="0"/>
              <a:t>th</a:t>
            </a:r>
            <a:r>
              <a:rPr lang="en-US" sz="2000" b="1" dirty="0"/>
              <a:t> most banned book 2010-2019</a:t>
            </a:r>
          </a:p>
        </p:txBody>
      </p:sp>
      <p:grpSp>
        <p:nvGrpSpPr>
          <p:cNvPr id="4" name="Group 3">
            <a:extLst>
              <a:ext uri="{FF2B5EF4-FFF2-40B4-BE49-F238E27FC236}">
                <a16:creationId xmlns:a16="http://schemas.microsoft.com/office/drawing/2014/main" id="{27A8FA2D-CE02-1C68-BC2A-FAF844AF39E4}"/>
              </a:ext>
            </a:extLst>
          </p:cNvPr>
          <p:cNvGrpSpPr/>
          <p:nvPr/>
        </p:nvGrpSpPr>
        <p:grpSpPr>
          <a:xfrm>
            <a:off x="112473" y="1494729"/>
            <a:ext cx="2851513" cy="3817659"/>
            <a:chOff x="101977" y="1853714"/>
            <a:chExt cx="2851513" cy="3817659"/>
          </a:xfrm>
        </p:grpSpPr>
        <p:grpSp>
          <p:nvGrpSpPr>
            <p:cNvPr id="5" name="Group 4">
              <a:extLst>
                <a:ext uri="{FF2B5EF4-FFF2-40B4-BE49-F238E27FC236}">
                  <a16:creationId xmlns:a16="http://schemas.microsoft.com/office/drawing/2014/main" id="{3A47198B-79C0-59E9-8BF2-0A9C8227ABC6}"/>
                </a:ext>
              </a:extLst>
            </p:cNvPr>
            <p:cNvGrpSpPr/>
            <p:nvPr/>
          </p:nvGrpSpPr>
          <p:grpSpPr>
            <a:xfrm>
              <a:off x="188089" y="1853714"/>
              <a:ext cx="2765401" cy="2861624"/>
              <a:chOff x="1639406" y="1431718"/>
              <a:chExt cx="4158343" cy="4003041"/>
            </a:xfrm>
          </p:grpSpPr>
          <p:sp>
            <p:nvSpPr>
              <p:cNvPr id="8" name="&quot;Not Allowed&quot; Symbol 7">
                <a:extLst>
                  <a:ext uri="{FF2B5EF4-FFF2-40B4-BE49-F238E27FC236}">
                    <a16:creationId xmlns:a16="http://schemas.microsoft.com/office/drawing/2014/main" id="{3166E2AA-533C-E8A9-18C4-EF72F40DF0B0}"/>
                  </a:ext>
                </a:extLst>
              </p:cNvPr>
              <p:cNvSpPr/>
              <p:nvPr/>
            </p:nvSpPr>
            <p:spPr>
              <a:xfrm>
                <a:off x="1639406" y="1431718"/>
                <a:ext cx="4158343" cy="4003041"/>
              </a:xfrm>
              <a:prstGeom prst="noSmoking">
                <a:avLst/>
              </a:prstGeom>
              <a:solidFill>
                <a:srgbClr val="FF0000">
                  <a:alpha val="7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580D6E18-977A-DE6B-FFD5-0AC0B405C8B1}"/>
                  </a:ext>
                </a:extLst>
              </p:cNvPr>
              <p:cNvSpPr txBox="1"/>
              <p:nvPr/>
            </p:nvSpPr>
            <p:spPr>
              <a:xfrm rot="2691630">
                <a:off x="2294779" y="3174915"/>
                <a:ext cx="2847601" cy="516648"/>
              </a:xfrm>
              <a:prstGeom prst="rect">
                <a:avLst/>
              </a:prstGeom>
              <a:noFill/>
            </p:spPr>
            <p:txBody>
              <a:bodyPr wrap="square" rtlCol="0">
                <a:spAutoFit/>
              </a:bodyPr>
              <a:lstStyle/>
              <a:p>
                <a:pPr algn="ctr"/>
                <a:r>
                  <a:rPr lang="en-US" b="1" dirty="0"/>
                  <a:t>FL.  MAGA  G.O.P.</a:t>
                </a:r>
              </a:p>
            </p:txBody>
          </p:sp>
        </p:grpSp>
        <p:sp>
          <p:nvSpPr>
            <p:cNvPr id="6" name="TextBox 5">
              <a:extLst>
                <a:ext uri="{FF2B5EF4-FFF2-40B4-BE49-F238E27FC236}">
                  <a16:creationId xmlns:a16="http://schemas.microsoft.com/office/drawing/2014/main" id="{FE0B90F9-CBF7-D431-52F0-947754A80602}"/>
                </a:ext>
              </a:extLst>
            </p:cNvPr>
            <p:cNvSpPr txBox="1"/>
            <p:nvPr/>
          </p:nvSpPr>
          <p:spPr>
            <a:xfrm>
              <a:off x="101977" y="4963487"/>
              <a:ext cx="2739779" cy="707886"/>
            </a:xfrm>
            <a:prstGeom prst="rect">
              <a:avLst/>
            </a:prstGeom>
            <a:noFill/>
          </p:spPr>
          <p:txBody>
            <a:bodyPr wrap="square" rtlCol="0">
              <a:spAutoFit/>
            </a:bodyPr>
            <a:lstStyle/>
            <a:p>
              <a:pPr algn="ctr"/>
              <a:r>
                <a:rPr lang="en-US" sz="2000" b="1" dirty="0">
                  <a:solidFill>
                    <a:srgbClr val="FF0000"/>
                  </a:solidFill>
                </a:rPr>
                <a:t>Banned:  Polk County Schools</a:t>
              </a:r>
            </a:p>
          </p:txBody>
        </p:sp>
      </p:grpSp>
    </p:spTree>
    <p:extLst>
      <p:ext uri="{BB962C8B-B14F-4D97-AF65-F5344CB8AC3E}">
        <p14:creationId xmlns:p14="http://schemas.microsoft.com/office/powerpoint/2010/main" val="1869712976"/>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CC">
            <a:alpha val="53000"/>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BANNED BOOKS</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6" name="TextBox 5">
            <a:extLst>
              <a:ext uri="{FF2B5EF4-FFF2-40B4-BE49-F238E27FC236}">
                <a16:creationId xmlns:a16="http://schemas.microsoft.com/office/drawing/2014/main" id="{3108AC62-5E3B-3224-ADE9-12F546F940F2}"/>
              </a:ext>
            </a:extLst>
          </p:cNvPr>
          <p:cNvSpPr txBox="1"/>
          <p:nvPr/>
        </p:nvSpPr>
        <p:spPr>
          <a:xfrm>
            <a:off x="736600" y="1601112"/>
            <a:ext cx="4597400" cy="3416320"/>
          </a:xfrm>
          <a:prstGeom prst="rect">
            <a:avLst/>
          </a:prstGeom>
          <a:noFill/>
        </p:spPr>
        <p:txBody>
          <a:bodyPr wrap="square">
            <a:spAutoFit/>
          </a:bodyPr>
          <a:lstStyle/>
          <a:p>
            <a:r>
              <a:rPr lang="en-US" sz="2400" b="1" i="0" dirty="0">
                <a:solidFill>
                  <a:srgbClr val="2F2A53"/>
                </a:solidFill>
                <a:effectLst/>
              </a:rPr>
              <a:t>“To be told your books can’t be on display or that your books are inappropriate because they simply reflect your life and experiences… it’s not only an act of censorship but an </a:t>
            </a:r>
            <a:r>
              <a:rPr lang="en-US" sz="2400" b="1" i="0" u="sng" dirty="0">
                <a:solidFill>
                  <a:srgbClr val="2F2A53"/>
                </a:solidFill>
                <a:effectLst/>
              </a:rPr>
              <a:t>act of violence </a:t>
            </a:r>
            <a:r>
              <a:rPr lang="en-US" sz="2400" b="1" i="0" dirty="0">
                <a:solidFill>
                  <a:srgbClr val="2F2A53"/>
                </a:solidFill>
                <a:effectLst/>
              </a:rPr>
              <a:t>to the community.”</a:t>
            </a:r>
          </a:p>
          <a:p>
            <a:br>
              <a:rPr lang="en-US" sz="2400" dirty="0"/>
            </a:br>
            <a:r>
              <a:rPr lang="en-US" sz="2400" b="0" i="0" dirty="0">
                <a:solidFill>
                  <a:srgbClr val="2F2A53"/>
                </a:solidFill>
                <a:effectLst/>
              </a:rPr>
              <a:t>— Deborah Caldwell-Stone</a:t>
            </a:r>
            <a:endParaRPr lang="en-US" sz="2400" dirty="0"/>
          </a:p>
        </p:txBody>
      </p:sp>
      <p:sp>
        <p:nvSpPr>
          <p:cNvPr id="8" name="TextBox 7">
            <a:extLst>
              <a:ext uri="{FF2B5EF4-FFF2-40B4-BE49-F238E27FC236}">
                <a16:creationId xmlns:a16="http://schemas.microsoft.com/office/drawing/2014/main" id="{5CE5B296-BDDB-BE26-070A-0944F3E9512E}"/>
              </a:ext>
            </a:extLst>
          </p:cNvPr>
          <p:cNvSpPr txBox="1"/>
          <p:nvPr/>
        </p:nvSpPr>
        <p:spPr>
          <a:xfrm>
            <a:off x="6307943" y="4257597"/>
            <a:ext cx="2836057" cy="1077218"/>
          </a:xfrm>
          <a:prstGeom prst="rect">
            <a:avLst/>
          </a:prstGeom>
          <a:noFill/>
        </p:spPr>
        <p:txBody>
          <a:bodyPr wrap="square">
            <a:spAutoFit/>
          </a:bodyPr>
          <a:lstStyle/>
          <a:p>
            <a:r>
              <a:rPr lang="en-US" sz="1600" b="1" i="0" dirty="0">
                <a:effectLst/>
              </a:rPr>
              <a:t>Deborah Caldwell-Stone</a:t>
            </a:r>
            <a:r>
              <a:rPr lang="en-US" sz="1600" b="0" i="0" dirty="0">
                <a:effectLst/>
              </a:rPr>
              <a:t> is the Director of the </a:t>
            </a:r>
            <a:r>
              <a:rPr lang="en-US" sz="1600" dirty="0"/>
              <a:t>American Library Association</a:t>
            </a:r>
            <a:r>
              <a:rPr lang="en-US" sz="1600" b="0" i="0" dirty="0">
                <a:effectLst/>
              </a:rPr>
              <a:t>'s Office for Intellectual Freedom.</a:t>
            </a:r>
            <a:endParaRPr lang="en-US" sz="1600" dirty="0"/>
          </a:p>
        </p:txBody>
      </p:sp>
      <p:pic>
        <p:nvPicPr>
          <p:cNvPr id="15" name="Picture 14">
            <a:extLst>
              <a:ext uri="{FF2B5EF4-FFF2-40B4-BE49-F238E27FC236}">
                <a16:creationId xmlns:a16="http://schemas.microsoft.com/office/drawing/2014/main" id="{07618EDD-8C3E-145A-57AC-494796DB29F4}"/>
              </a:ext>
            </a:extLst>
          </p:cNvPr>
          <p:cNvPicPr>
            <a:picLocks noChangeAspect="1"/>
          </p:cNvPicPr>
          <p:nvPr/>
        </p:nvPicPr>
        <p:blipFill>
          <a:blip r:embed="rId3"/>
          <a:stretch>
            <a:fillRect/>
          </a:stretch>
        </p:blipFill>
        <p:spPr>
          <a:xfrm>
            <a:off x="7481964" y="1269999"/>
            <a:ext cx="1714588" cy="2895749"/>
          </a:xfrm>
          <a:prstGeom prst="rect">
            <a:avLst/>
          </a:prstGeom>
        </p:spPr>
      </p:pic>
    </p:spTree>
    <p:extLst>
      <p:ext uri="{BB962C8B-B14F-4D97-AF65-F5344CB8AC3E}">
        <p14:creationId xmlns:p14="http://schemas.microsoft.com/office/powerpoint/2010/main" val="605176083"/>
      </p:ext>
    </p:extLst>
  </p:cSld>
  <p:clrMapOvr>
    <a:masterClrMapping/>
  </p:clrMapOvr>
  <mc:AlternateContent xmlns:mc="http://schemas.openxmlformats.org/markup-compatibility/2006" xmlns:p14="http://schemas.microsoft.com/office/powerpoint/2010/main">
    <mc:Choice Requires="p14">
      <p:transition p14:dur="10" advTm="12000"/>
    </mc:Choice>
    <mc:Fallback xmlns="">
      <p:transition advTm="1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alpha val="53000"/>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BOOK BAN REASONS</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pic>
        <p:nvPicPr>
          <p:cNvPr id="4" name="Picture 3">
            <a:extLst>
              <a:ext uri="{FF2B5EF4-FFF2-40B4-BE49-F238E27FC236}">
                <a16:creationId xmlns:a16="http://schemas.microsoft.com/office/drawing/2014/main" id="{A02841D2-A2FC-089D-ED3C-3D16E6D0C608}"/>
              </a:ext>
            </a:extLst>
          </p:cNvPr>
          <p:cNvPicPr>
            <a:picLocks noChangeAspect="1"/>
          </p:cNvPicPr>
          <p:nvPr/>
        </p:nvPicPr>
        <p:blipFill>
          <a:blip r:embed="rId3"/>
          <a:stretch>
            <a:fillRect/>
          </a:stretch>
        </p:blipFill>
        <p:spPr>
          <a:xfrm>
            <a:off x="3495374" y="1741769"/>
            <a:ext cx="5377676" cy="2926407"/>
          </a:xfrm>
          <a:prstGeom prst="rect">
            <a:avLst/>
          </a:prstGeom>
        </p:spPr>
      </p:pic>
      <p:graphicFrame>
        <p:nvGraphicFramePr>
          <p:cNvPr id="5" name="Table 4">
            <a:extLst>
              <a:ext uri="{FF2B5EF4-FFF2-40B4-BE49-F238E27FC236}">
                <a16:creationId xmlns:a16="http://schemas.microsoft.com/office/drawing/2014/main" id="{D0A641FC-A473-F9A0-FA39-76609EF0ABCD}"/>
              </a:ext>
            </a:extLst>
          </p:cNvPr>
          <p:cNvGraphicFramePr>
            <a:graphicFrameLocks noGrp="1"/>
          </p:cNvGraphicFramePr>
          <p:nvPr>
            <p:extLst>
              <p:ext uri="{D42A27DB-BD31-4B8C-83A1-F6EECF244321}">
                <p14:modId xmlns:p14="http://schemas.microsoft.com/office/powerpoint/2010/main" val="3128847854"/>
              </p:ext>
            </p:extLst>
          </p:nvPr>
        </p:nvGraphicFramePr>
        <p:xfrm>
          <a:off x="315294" y="1063151"/>
          <a:ext cx="2864786" cy="4211320"/>
        </p:xfrm>
        <a:graphic>
          <a:graphicData uri="http://schemas.openxmlformats.org/drawingml/2006/table">
            <a:tbl>
              <a:tblPr firstRow="1" bandRow="1">
                <a:tableStyleId>{5C22544A-7EE6-4342-B048-85BDC9FD1C3A}</a:tableStyleId>
              </a:tblPr>
              <a:tblGrid>
                <a:gridCol w="2244582">
                  <a:extLst>
                    <a:ext uri="{9D8B030D-6E8A-4147-A177-3AD203B41FA5}">
                      <a16:colId xmlns:a16="http://schemas.microsoft.com/office/drawing/2014/main" val="662752655"/>
                    </a:ext>
                  </a:extLst>
                </a:gridCol>
                <a:gridCol w="620204">
                  <a:extLst>
                    <a:ext uri="{9D8B030D-6E8A-4147-A177-3AD203B41FA5}">
                      <a16:colId xmlns:a16="http://schemas.microsoft.com/office/drawing/2014/main" val="877639098"/>
                    </a:ext>
                  </a:extLst>
                </a:gridCol>
              </a:tblGrid>
              <a:tr h="370840">
                <a:tc>
                  <a:txBody>
                    <a:bodyPr/>
                    <a:lstStyle/>
                    <a:p>
                      <a:r>
                        <a:rPr lang="en-US" dirty="0"/>
                        <a:t>Reason for</a:t>
                      </a:r>
                      <a:r>
                        <a:rPr lang="en-US" baseline="0" dirty="0"/>
                        <a:t> Ban</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a:t>%</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1090499"/>
                  </a:ext>
                </a:extLst>
              </a:tr>
              <a:tr h="370840">
                <a:tc>
                  <a:txBody>
                    <a:bodyPr/>
                    <a:lstStyle/>
                    <a:p>
                      <a:r>
                        <a:rPr lang="en-US" dirty="0"/>
                        <a:t>Instances of violence; abuse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9883572"/>
                  </a:ext>
                </a:extLst>
              </a:tr>
              <a:tr h="370840">
                <a:tc>
                  <a:txBody>
                    <a:bodyPr/>
                    <a:lstStyle/>
                    <a:p>
                      <a:r>
                        <a:rPr lang="en-US" dirty="0"/>
                        <a:t>Characters of color; racism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9885871"/>
                  </a:ext>
                </a:extLst>
              </a:tr>
              <a:tr h="370840">
                <a:tc>
                  <a:txBody>
                    <a:bodyPr/>
                    <a:lstStyle/>
                    <a:p>
                      <a:r>
                        <a:rPr lang="en-US" dirty="0"/>
                        <a:t>LGBTQ+ characters or themes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5249909"/>
                  </a:ext>
                </a:extLst>
              </a:tr>
              <a:tr h="370840">
                <a:tc>
                  <a:txBody>
                    <a:bodyPr/>
                    <a:lstStyle/>
                    <a:p>
                      <a:r>
                        <a:rPr lang="en-US" dirty="0"/>
                        <a:t>Topics of health or student well-being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2035053"/>
                  </a:ext>
                </a:extLst>
              </a:tr>
              <a:tr h="370840">
                <a:tc>
                  <a:txBody>
                    <a:bodyPr/>
                    <a:lstStyle/>
                    <a:p>
                      <a:r>
                        <a:rPr lang="en-US" dirty="0"/>
                        <a:t>Sexual experiences between characters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1606376"/>
                  </a:ext>
                </a:extLst>
              </a:tr>
              <a:tr h="370840">
                <a:tc>
                  <a:txBody>
                    <a:bodyPr/>
                    <a:lstStyle/>
                    <a:p>
                      <a:r>
                        <a:rPr lang="en-US" dirty="0"/>
                        <a:t>Themes of grief and death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258464"/>
                  </a:ext>
                </a:extLst>
              </a:tr>
            </a:tbl>
          </a:graphicData>
        </a:graphic>
      </p:graphicFrame>
      <p:sp>
        <p:nvSpPr>
          <p:cNvPr id="7" name="TextBox 6">
            <a:extLst>
              <a:ext uri="{FF2B5EF4-FFF2-40B4-BE49-F238E27FC236}">
                <a16:creationId xmlns:a16="http://schemas.microsoft.com/office/drawing/2014/main" id="{62F6BD78-7CFD-1B4D-356E-597B9A13EBFD}"/>
              </a:ext>
            </a:extLst>
          </p:cNvPr>
          <p:cNvSpPr txBox="1"/>
          <p:nvPr/>
        </p:nvSpPr>
        <p:spPr>
          <a:xfrm>
            <a:off x="4028369" y="4937426"/>
            <a:ext cx="4222998" cy="707886"/>
          </a:xfrm>
          <a:prstGeom prst="rect">
            <a:avLst/>
          </a:prstGeom>
          <a:noFill/>
        </p:spPr>
        <p:txBody>
          <a:bodyPr wrap="square" rtlCol="0">
            <a:spAutoFit/>
          </a:bodyPr>
          <a:lstStyle/>
          <a:p>
            <a:pPr algn="ctr"/>
            <a:r>
              <a:rPr lang="en-US" sz="2000" b="1" dirty="0"/>
              <a:t>Note: Many titles contain more than one type of content</a:t>
            </a:r>
          </a:p>
        </p:txBody>
      </p:sp>
      <p:sp>
        <p:nvSpPr>
          <p:cNvPr id="2" name="TextBox 1">
            <a:extLst>
              <a:ext uri="{FF2B5EF4-FFF2-40B4-BE49-F238E27FC236}">
                <a16:creationId xmlns:a16="http://schemas.microsoft.com/office/drawing/2014/main" id="{337AED34-EB07-3958-8B04-9AFD381AA2B8}"/>
              </a:ext>
            </a:extLst>
          </p:cNvPr>
          <p:cNvSpPr txBox="1"/>
          <p:nvPr/>
        </p:nvSpPr>
        <p:spPr>
          <a:xfrm>
            <a:off x="3495374" y="1295399"/>
            <a:ext cx="5333332" cy="1015663"/>
          </a:xfrm>
          <a:prstGeom prst="rect">
            <a:avLst/>
          </a:prstGeom>
          <a:solidFill>
            <a:schemeClr val="bg1"/>
          </a:solidFill>
        </p:spPr>
        <p:txBody>
          <a:bodyPr wrap="square" rtlCol="0">
            <a:spAutoFit/>
          </a:bodyPr>
          <a:lstStyle/>
          <a:p>
            <a:pPr algn="ctr"/>
            <a:r>
              <a:rPr lang="en-US" sz="2000" b="1" dirty="0"/>
              <a:t>Subject matter banned content of the 5,894 instances of books banned nationally </a:t>
            </a:r>
          </a:p>
          <a:p>
            <a:pPr algn="ctr"/>
            <a:r>
              <a:rPr lang="en-US" sz="2000" b="1" dirty="0"/>
              <a:t>July 1, 2021 – June 30, 2023</a:t>
            </a:r>
          </a:p>
        </p:txBody>
      </p:sp>
    </p:spTree>
    <p:extLst>
      <p:ext uri="{BB962C8B-B14F-4D97-AF65-F5344CB8AC3E}">
        <p14:creationId xmlns:p14="http://schemas.microsoft.com/office/powerpoint/2010/main" val="1688207619"/>
      </p:ext>
    </p:extLst>
  </p:cSld>
  <p:clrMapOvr>
    <a:masterClrMapping/>
  </p:clrMapOvr>
  <mc:AlternateContent xmlns:mc="http://schemas.openxmlformats.org/markup-compatibility/2006" xmlns:p14="http://schemas.microsoft.com/office/powerpoint/2010/main">
    <mc:Choice Requires="p14">
      <p:transition p14:dur="10" advTm="12000"/>
    </mc:Choice>
    <mc:Fallback xmlns="">
      <p:transition advTm="1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201797" y="1208302"/>
            <a:ext cx="3994755" cy="1107996"/>
          </a:xfrm>
          <a:prstGeom prst="rect">
            <a:avLst/>
          </a:prstGeom>
          <a:noFill/>
        </p:spPr>
        <p:txBody>
          <a:bodyPr wrap="square" rtlCol="0">
            <a:spAutoFit/>
          </a:bodyPr>
          <a:lstStyle/>
          <a:p>
            <a:r>
              <a:rPr lang="en-US" sz="2800" b="1" dirty="0"/>
              <a:t>Frankenstein</a:t>
            </a:r>
          </a:p>
          <a:p>
            <a:pPr marL="800100" lvl="1" indent="-342900">
              <a:buFont typeface="Wingdings" panose="05000000000000000000" pitchFamily="2" charset="2"/>
              <a:buChar char="q"/>
            </a:pPr>
            <a:r>
              <a:rPr lang="en-US" sz="2000" b="1" dirty="0"/>
              <a:t>Mary Shelley </a:t>
            </a:r>
          </a:p>
          <a:p>
            <a:pPr lvl="2"/>
            <a:endParaRPr lang="en-US" b="1" dirty="0"/>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11" name="TextBox 10">
            <a:extLst>
              <a:ext uri="{FF2B5EF4-FFF2-40B4-BE49-F238E27FC236}">
                <a16:creationId xmlns:a16="http://schemas.microsoft.com/office/drawing/2014/main" id="{A073F4BB-CAC1-ACB9-50F1-203EDE78141C}"/>
              </a:ext>
            </a:extLst>
          </p:cNvPr>
          <p:cNvSpPr txBox="1"/>
          <p:nvPr/>
        </p:nvSpPr>
        <p:spPr>
          <a:xfrm>
            <a:off x="2911416" y="3682322"/>
            <a:ext cx="1753759" cy="584775"/>
          </a:xfrm>
          <a:prstGeom prst="rect">
            <a:avLst/>
          </a:prstGeom>
          <a:noFill/>
        </p:spPr>
        <p:txBody>
          <a:bodyPr wrap="square" rtlCol="0">
            <a:spAutoFit/>
          </a:bodyPr>
          <a:lstStyle/>
          <a:p>
            <a:pPr algn="ctr"/>
            <a:r>
              <a:rPr lang="en-US" sz="1600" b="1" dirty="0"/>
              <a:t>Mary Shelley</a:t>
            </a:r>
          </a:p>
          <a:p>
            <a:pPr algn="ctr"/>
            <a:endParaRPr lang="en-US" sz="1600" b="1" dirty="0"/>
          </a:p>
        </p:txBody>
      </p:sp>
      <p:graphicFrame>
        <p:nvGraphicFramePr>
          <p:cNvPr id="2" name="Table 1">
            <a:extLst>
              <a:ext uri="{FF2B5EF4-FFF2-40B4-BE49-F238E27FC236}">
                <a16:creationId xmlns:a16="http://schemas.microsoft.com/office/drawing/2014/main" id="{B47DFC5D-5CB7-6652-36C6-4A050F75B894}"/>
              </a:ext>
            </a:extLst>
          </p:cNvPr>
          <p:cNvGraphicFramePr>
            <a:graphicFrameLocks noGrp="1"/>
          </p:cNvGraphicFramePr>
          <p:nvPr>
            <p:extLst>
              <p:ext uri="{D42A27DB-BD31-4B8C-83A1-F6EECF244321}">
                <p14:modId xmlns:p14="http://schemas.microsoft.com/office/powerpoint/2010/main" val="862100636"/>
              </p:ext>
            </p:extLst>
          </p:nvPr>
        </p:nvGraphicFramePr>
        <p:xfrm>
          <a:off x="5061554" y="2271576"/>
          <a:ext cx="3894357" cy="3108124"/>
        </p:xfrm>
        <a:graphic>
          <a:graphicData uri="http://schemas.openxmlformats.org/drawingml/2006/table">
            <a:tbl>
              <a:tblPr firstRow="1" bandRow="1">
                <a:tableStyleId>{5C22544A-7EE6-4342-B048-85BDC9FD1C3A}</a:tableStyleId>
              </a:tblPr>
              <a:tblGrid>
                <a:gridCol w="836379">
                  <a:extLst>
                    <a:ext uri="{9D8B030D-6E8A-4147-A177-3AD203B41FA5}">
                      <a16:colId xmlns:a16="http://schemas.microsoft.com/office/drawing/2014/main" val="657750012"/>
                    </a:ext>
                  </a:extLst>
                </a:gridCol>
                <a:gridCol w="3057978">
                  <a:extLst>
                    <a:ext uri="{9D8B030D-6E8A-4147-A177-3AD203B41FA5}">
                      <a16:colId xmlns:a16="http://schemas.microsoft.com/office/drawing/2014/main" val="4270993927"/>
                    </a:ext>
                  </a:extLst>
                </a:gridCol>
              </a:tblGrid>
              <a:tr h="340995">
                <a:tc>
                  <a:txBody>
                    <a:bodyPr/>
                    <a:lstStyle/>
                    <a:p>
                      <a:pPr algn="ctr"/>
                      <a:r>
                        <a:rPr lang="en-US" sz="1600" b="1" dirty="0">
                          <a:solidFill>
                            <a:schemeClr val="tx1"/>
                          </a:solidFill>
                        </a:rPr>
                        <a:t>1818</a:t>
                      </a:r>
                    </a:p>
                  </a:txBody>
                  <a:tcPr>
                    <a:solidFill>
                      <a:schemeClr val="bg1"/>
                    </a:solidFill>
                  </a:tcPr>
                </a:tc>
                <a:tc>
                  <a:txBody>
                    <a:bodyPr/>
                    <a:lstStyle/>
                    <a:p>
                      <a:r>
                        <a:rPr lang="en-US" sz="1600" b="1" dirty="0">
                          <a:solidFill>
                            <a:schemeClr val="tx1"/>
                          </a:solidFill>
                        </a:rPr>
                        <a:t>First published</a:t>
                      </a:r>
                    </a:p>
                  </a:txBody>
                  <a:tcPr>
                    <a:solidFill>
                      <a:schemeClr val="bg1"/>
                    </a:solidFill>
                  </a:tcPr>
                </a:tc>
                <a:extLst>
                  <a:ext uri="{0D108BD9-81ED-4DB2-BD59-A6C34878D82A}">
                    <a16:rowId xmlns:a16="http://schemas.microsoft.com/office/drawing/2014/main" val="3953240557"/>
                  </a:ext>
                </a:extLst>
              </a:tr>
              <a:tr h="947305">
                <a:tc>
                  <a:txBody>
                    <a:bodyPr/>
                    <a:lstStyle/>
                    <a:p>
                      <a:pPr algn="ctr"/>
                      <a:r>
                        <a:rPr lang="en-US" sz="1600" b="1" dirty="0"/>
                        <a:t>2019</a:t>
                      </a:r>
                    </a:p>
                  </a:txBody>
                  <a:tcPr>
                    <a:solidFill>
                      <a:schemeClr val="bg1"/>
                    </a:solidFill>
                  </a:tcPr>
                </a:tc>
                <a:tc>
                  <a:txBody>
                    <a:bodyPr/>
                    <a:lstStyle/>
                    <a:p>
                      <a:r>
                        <a:rPr lang="en-US" sz="1600" b="1" dirty="0"/>
                        <a:t>“One the “100 most influential novels” (BBC list)</a:t>
                      </a:r>
                    </a:p>
                  </a:txBody>
                  <a:tcPr>
                    <a:solidFill>
                      <a:schemeClr val="bg1"/>
                    </a:solidFill>
                  </a:tcPr>
                </a:tc>
                <a:extLst>
                  <a:ext uri="{0D108BD9-81ED-4DB2-BD59-A6C34878D82A}">
                    <a16:rowId xmlns:a16="http://schemas.microsoft.com/office/drawing/2014/main" val="3288107389"/>
                  </a:ext>
                </a:extLst>
              </a:tr>
              <a:tr h="606608">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1976685125"/>
                  </a:ext>
                </a:extLst>
              </a:tr>
              <a:tr h="606608">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460489517"/>
                  </a:ext>
                </a:extLst>
              </a:tr>
              <a:tr h="606608">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3122303015"/>
                  </a:ext>
                </a:extLst>
              </a:tr>
            </a:tbl>
          </a:graphicData>
        </a:graphic>
      </p:graphicFrame>
      <p:pic>
        <p:nvPicPr>
          <p:cNvPr id="5" name="Picture 4">
            <a:extLst>
              <a:ext uri="{FF2B5EF4-FFF2-40B4-BE49-F238E27FC236}">
                <a16:creationId xmlns:a16="http://schemas.microsoft.com/office/drawing/2014/main" id="{395D8FB7-BB14-2351-AC1B-59920EBC091F}"/>
              </a:ext>
            </a:extLst>
          </p:cNvPr>
          <p:cNvPicPr>
            <a:picLocks noChangeAspect="1"/>
          </p:cNvPicPr>
          <p:nvPr/>
        </p:nvPicPr>
        <p:blipFill>
          <a:blip r:embed="rId3"/>
          <a:stretch>
            <a:fillRect/>
          </a:stretch>
        </p:blipFill>
        <p:spPr>
          <a:xfrm>
            <a:off x="314760" y="836711"/>
            <a:ext cx="2350351" cy="3630388"/>
          </a:xfrm>
          <a:prstGeom prst="rect">
            <a:avLst/>
          </a:prstGeom>
          <a:ln w="38100">
            <a:solidFill>
              <a:schemeClr val="bg1"/>
            </a:solidFill>
          </a:ln>
        </p:spPr>
      </p:pic>
      <p:pic>
        <p:nvPicPr>
          <p:cNvPr id="8" name="Picture 7">
            <a:extLst>
              <a:ext uri="{FF2B5EF4-FFF2-40B4-BE49-F238E27FC236}">
                <a16:creationId xmlns:a16="http://schemas.microsoft.com/office/drawing/2014/main" id="{90CE8349-B602-2694-8732-955D9667AF2F}"/>
              </a:ext>
            </a:extLst>
          </p:cNvPr>
          <p:cNvPicPr>
            <a:picLocks noChangeAspect="1"/>
          </p:cNvPicPr>
          <p:nvPr/>
        </p:nvPicPr>
        <p:blipFill>
          <a:blip r:embed="rId4"/>
          <a:stretch>
            <a:fillRect/>
          </a:stretch>
        </p:blipFill>
        <p:spPr>
          <a:xfrm>
            <a:off x="2861960" y="1270887"/>
            <a:ext cx="1852672" cy="2408958"/>
          </a:xfrm>
          <a:prstGeom prst="rect">
            <a:avLst/>
          </a:prstGeom>
        </p:spPr>
      </p:pic>
      <p:sp>
        <p:nvSpPr>
          <p:cNvPr id="14" name="TextBox 13">
            <a:extLst>
              <a:ext uri="{FF2B5EF4-FFF2-40B4-BE49-F238E27FC236}">
                <a16:creationId xmlns:a16="http://schemas.microsoft.com/office/drawing/2014/main" id="{67C8B98C-D71E-4517-028B-D3766F08679E}"/>
              </a:ext>
            </a:extLst>
          </p:cNvPr>
          <p:cNvSpPr txBox="1"/>
          <p:nvPr/>
        </p:nvSpPr>
        <p:spPr>
          <a:xfrm>
            <a:off x="5269588" y="3203006"/>
            <a:ext cx="3673719" cy="1908215"/>
          </a:xfrm>
          <a:prstGeom prst="rect">
            <a:avLst/>
          </a:prstGeom>
          <a:noFill/>
        </p:spPr>
        <p:txBody>
          <a:bodyPr wrap="square">
            <a:spAutoFit/>
          </a:bodyPr>
          <a:lstStyle/>
          <a:p>
            <a:r>
              <a:rPr lang="en-US" b="0" i="0" dirty="0">
                <a:solidFill>
                  <a:srgbClr val="202122"/>
                </a:solidFill>
                <a:effectLst/>
              </a:rPr>
              <a:t>“Today, the novel is generally considered to be a landmark work as one of the greatest Romantic and Gothic novels, as well as one of the first science fiction novels.”</a:t>
            </a:r>
          </a:p>
          <a:p>
            <a:endParaRPr lang="en-US" sz="1200" dirty="0">
              <a:solidFill>
                <a:srgbClr val="202122"/>
              </a:solidFill>
            </a:endParaRPr>
          </a:p>
          <a:p>
            <a:r>
              <a:rPr lang="en-US" sz="1600" dirty="0">
                <a:solidFill>
                  <a:srgbClr val="202122"/>
                </a:solidFill>
              </a:rPr>
              <a:t>Wikipedia</a:t>
            </a:r>
            <a:endParaRPr lang="en-US" sz="1600" dirty="0"/>
          </a:p>
        </p:txBody>
      </p:sp>
      <p:grpSp>
        <p:nvGrpSpPr>
          <p:cNvPr id="28" name="Group 27">
            <a:extLst>
              <a:ext uri="{FF2B5EF4-FFF2-40B4-BE49-F238E27FC236}">
                <a16:creationId xmlns:a16="http://schemas.microsoft.com/office/drawing/2014/main" id="{6E1C7EAD-9850-FBA5-5C95-AA92C802D623}"/>
              </a:ext>
            </a:extLst>
          </p:cNvPr>
          <p:cNvGrpSpPr/>
          <p:nvPr/>
        </p:nvGrpSpPr>
        <p:grpSpPr>
          <a:xfrm>
            <a:off x="134076" y="1295490"/>
            <a:ext cx="2832018" cy="4039324"/>
            <a:chOff x="134076" y="1295490"/>
            <a:chExt cx="2832018" cy="4039324"/>
          </a:xfrm>
        </p:grpSpPr>
        <p:sp>
          <p:nvSpPr>
            <p:cNvPr id="15" name="TextBox 14">
              <a:extLst>
                <a:ext uri="{FF2B5EF4-FFF2-40B4-BE49-F238E27FC236}">
                  <a16:creationId xmlns:a16="http://schemas.microsoft.com/office/drawing/2014/main" id="{1D9FC5FA-F181-F97E-8A4A-0CB62742EA26}"/>
                </a:ext>
              </a:extLst>
            </p:cNvPr>
            <p:cNvSpPr txBox="1"/>
            <p:nvPr/>
          </p:nvSpPr>
          <p:spPr>
            <a:xfrm>
              <a:off x="200693" y="4626928"/>
              <a:ext cx="2765401" cy="707886"/>
            </a:xfrm>
            <a:prstGeom prst="rect">
              <a:avLst/>
            </a:prstGeom>
            <a:noFill/>
          </p:spPr>
          <p:txBody>
            <a:bodyPr wrap="square" rtlCol="0">
              <a:spAutoFit/>
            </a:bodyPr>
            <a:lstStyle/>
            <a:p>
              <a:pPr algn="ctr"/>
              <a:r>
                <a:rPr lang="en-US" sz="2000" b="1" dirty="0">
                  <a:solidFill>
                    <a:srgbClr val="FF0000"/>
                  </a:solidFill>
                </a:rPr>
                <a:t>Banned: Gilchrist County Schools</a:t>
              </a:r>
            </a:p>
          </p:txBody>
        </p:sp>
        <p:grpSp>
          <p:nvGrpSpPr>
            <p:cNvPr id="18" name="Group 17">
              <a:extLst>
                <a:ext uri="{FF2B5EF4-FFF2-40B4-BE49-F238E27FC236}">
                  <a16:creationId xmlns:a16="http://schemas.microsoft.com/office/drawing/2014/main" id="{DBD442DB-7C29-521A-BA23-664E7CFC2218}"/>
                </a:ext>
              </a:extLst>
            </p:cNvPr>
            <p:cNvGrpSpPr/>
            <p:nvPr/>
          </p:nvGrpSpPr>
          <p:grpSpPr>
            <a:xfrm>
              <a:off x="134076" y="1295490"/>
              <a:ext cx="2765401" cy="2861624"/>
              <a:chOff x="1639406" y="1431718"/>
              <a:chExt cx="4158343" cy="4003041"/>
            </a:xfrm>
          </p:grpSpPr>
          <p:sp>
            <p:nvSpPr>
              <p:cNvPr id="20" name="&quot;Not Allowed&quot; Symbol 19">
                <a:extLst>
                  <a:ext uri="{FF2B5EF4-FFF2-40B4-BE49-F238E27FC236}">
                    <a16:creationId xmlns:a16="http://schemas.microsoft.com/office/drawing/2014/main" id="{BCC2DF3C-B857-B16A-2A4E-FE47C54B5BCE}"/>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5721ACB9-CC52-7A4A-FCAC-77B5D5FB70DB}"/>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Tree>
    <p:extLst>
      <p:ext uri="{BB962C8B-B14F-4D97-AF65-F5344CB8AC3E}">
        <p14:creationId xmlns:p14="http://schemas.microsoft.com/office/powerpoint/2010/main" val="3435606113"/>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126696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THE PURPLE GROUP</a:t>
            </a:r>
          </a:p>
          <a:p>
            <a:pPr algn="ctr"/>
            <a:r>
              <a:rPr lang="en-US" sz="2000" spc="300" dirty="0"/>
              <a:t>(Lee County Florida Activist Group)</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2" name="Rectangle 1">
            <a:extLst>
              <a:ext uri="{FF2B5EF4-FFF2-40B4-BE49-F238E27FC236}">
                <a16:creationId xmlns:a16="http://schemas.microsoft.com/office/drawing/2014/main" id="{213CB4EF-2E46-A75A-464F-A73E2AE28635}"/>
              </a:ext>
            </a:extLst>
          </p:cNvPr>
          <p:cNvSpPr/>
          <p:nvPr/>
        </p:nvSpPr>
        <p:spPr>
          <a:xfrm>
            <a:off x="4894580" y="1434622"/>
            <a:ext cx="2326640" cy="272081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E6B71B-ED4F-8A9E-C0D6-7FF48ED33802}"/>
              </a:ext>
            </a:extLst>
          </p:cNvPr>
          <p:cNvSpPr txBox="1"/>
          <p:nvPr/>
        </p:nvSpPr>
        <p:spPr>
          <a:xfrm>
            <a:off x="297180" y="1286332"/>
            <a:ext cx="4597400" cy="3737946"/>
          </a:xfrm>
          <a:prstGeom prst="rect">
            <a:avLst/>
          </a:prstGeom>
          <a:noFill/>
        </p:spPr>
        <p:txBody>
          <a:bodyPr wrap="square">
            <a:spAutoFit/>
          </a:bodyPr>
          <a:lstStyle/>
          <a:p>
            <a:pPr>
              <a:lnSpc>
                <a:spcPct val="150000"/>
              </a:lnSpc>
            </a:pPr>
            <a:r>
              <a:rPr lang="en-US" sz="2000" b="1" dirty="0"/>
              <a:t>PARENTAL RIGHTS</a:t>
            </a:r>
          </a:p>
          <a:p>
            <a:pPr>
              <a:lnSpc>
                <a:spcPct val="150000"/>
              </a:lnSpc>
            </a:pPr>
            <a:r>
              <a:rPr lang="en-US" sz="2000" b="1" dirty="0"/>
              <a:t>     “We believe all parents have the right to make educational decisions for their own students.” . . . </a:t>
            </a:r>
          </a:p>
          <a:p>
            <a:pPr>
              <a:lnSpc>
                <a:spcPct val="150000"/>
              </a:lnSpc>
            </a:pPr>
            <a:r>
              <a:rPr lang="en-US" sz="2000" b="1" dirty="0"/>
              <a:t>				HOWEVER</a:t>
            </a:r>
          </a:p>
          <a:p>
            <a:pPr>
              <a:lnSpc>
                <a:spcPct val="150000"/>
              </a:lnSpc>
            </a:pPr>
            <a:r>
              <a:rPr lang="en-US" sz="2000" b="1" dirty="0"/>
              <a:t>“Other parents should never be allowed to restrict the rights of another parents’ student.”</a:t>
            </a:r>
          </a:p>
        </p:txBody>
      </p:sp>
      <p:pic>
        <p:nvPicPr>
          <p:cNvPr id="9" name="Picture 8">
            <a:extLst>
              <a:ext uri="{FF2B5EF4-FFF2-40B4-BE49-F238E27FC236}">
                <a16:creationId xmlns:a16="http://schemas.microsoft.com/office/drawing/2014/main" id="{DE45EFF6-2E18-BE8C-701F-AE157FE888CD}"/>
              </a:ext>
            </a:extLst>
          </p:cNvPr>
          <p:cNvPicPr>
            <a:picLocks noChangeAspect="1"/>
          </p:cNvPicPr>
          <p:nvPr/>
        </p:nvPicPr>
        <p:blipFill>
          <a:blip r:embed="rId3"/>
          <a:stretch>
            <a:fillRect/>
          </a:stretch>
        </p:blipFill>
        <p:spPr>
          <a:xfrm>
            <a:off x="5295221" y="2027485"/>
            <a:ext cx="3551599" cy="2916647"/>
          </a:xfrm>
          <a:prstGeom prst="rect">
            <a:avLst/>
          </a:prstGeom>
        </p:spPr>
      </p:pic>
      <p:sp>
        <p:nvSpPr>
          <p:cNvPr id="11" name="TextBox 10">
            <a:extLst>
              <a:ext uri="{FF2B5EF4-FFF2-40B4-BE49-F238E27FC236}">
                <a16:creationId xmlns:a16="http://schemas.microsoft.com/office/drawing/2014/main" id="{AC013D20-DEF0-0A4C-6F6A-FC154C5C48FC}"/>
              </a:ext>
            </a:extLst>
          </p:cNvPr>
          <p:cNvSpPr txBox="1"/>
          <p:nvPr/>
        </p:nvSpPr>
        <p:spPr>
          <a:xfrm>
            <a:off x="5669280" y="4979850"/>
            <a:ext cx="2988457" cy="584775"/>
          </a:xfrm>
          <a:prstGeom prst="rect">
            <a:avLst/>
          </a:prstGeom>
          <a:noFill/>
        </p:spPr>
        <p:txBody>
          <a:bodyPr wrap="square" rtlCol="0">
            <a:spAutoFit/>
          </a:bodyPr>
          <a:lstStyle/>
          <a:p>
            <a:pPr algn="ctr"/>
            <a:r>
              <a:rPr lang="en-US" sz="1600" b="1" dirty="0"/>
              <a:t>The PURPLE GROUP</a:t>
            </a:r>
          </a:p>
          <a:p>
            <a:pPr algn="ctr"/>
            <a:r>
              <a:rPr lang="en-US" sz="1600" b="1" dirty="0"/>
              <a:t>Madelon Stewart &amp; Marge Cox</a:t>
            </a:r>
          </a:p>
        </p:txBody>
      </p:sp>
    </p:spTree>
    <p:extLst>
      <p:ext uri="{BB962C8B-B14F-4D97-AF65-F5344CB8AC3E}">
        <p14:creationId xmlns:p14="http://schemas.microsoft.com/office/powerpoint/2010/main" val="2065380827"/>
      </p:ext>
    </p:extLst>
  </p:cSld>
  <p:clrMapOvr>
    <a:masterClrMapping/>
  </p:clrMapOvr>
  <mc:AlternateContent xmlns:mc="http://schemas.openxmlformats.org/markup-compatibility/2006">
    <mc:Choice xmlns:p14="http://schemas.microsoft.com/office/powerpoint/2010/main" Requires="p14">
      <p:transition p14:dur="10" advTm="16000"/>
    </mc:Choice>
    <mc:Fallback>
      <p:transition advTm="16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201797" y="1208302"/>
            <a:ext cx="3994755" cy="830997"/>
          </a:xfrm>
          <a:prstGeom prst="rect">
            <a:avLst/>
          </a:prstGeom>
          <a:noFill/>
        </p:spPr>
        <p:txBody>
          <a:bodyPr wrap="square" rtlCol="0">
            <a:spAutoFit/>
          </a:bodyPr>
          <a:lstStyle/>
          <a:p>
            <a:r>
              <a:rPr lang="en-US" sz="2800" b="1" dirty="0"/>
              <a:t>Water for Elephants</a:t>
            </a:r>
            <a:endParaRPr lang="en-US" b="1" dirty="0"/>
          </a:p>
          <a:p>
            <a:pPr marL="800100" lvl="1" indent="-342900">
              <a:buFont typeface="Wingdings" panose="05000000000000000000" pitchFamily="2" charset="2"/>
              <a:buChar char="q"/>
            </a:pPr>
            <a:r>
              <a:rPr lang="en-US" sz="2000" b="1" dirty="0"/>
              <a:t>Sara Gruen</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11" name="TextBox 10">
            <a:extLst>
              <a:ext uri="{FF2B5EF4-FFF2-40B4-BE49-F238E27FC236}">
                <a16:creationId xmlns:a16="http://schemas.microsoft.com/office/drawing/2014/main" id="{A073F4BB-CAC1-ACB9-50F1-203EDE78141C}"/>
              </a:ext>
            </a:extLst>
          </p:cNvPr>
          <p:cNvSpPr txBox="1"/>
          <p:nvPr/>
        </p:nvSpPr>
        <p:spPr>
          <a:xfrm>
            <a:off x="3371164" y="3680776"/>
            <a:ext cx="1753759" cy="338554"/>
          </a:xfrm>
          <a:prstGeom prst="rect">
            <a:avLst/>
          </a:prstGeom>
          <a:noFill/>
        </p:spPr>
        <p:txBody>
          <a:bodyPr wrap="square" rtlCol="0">
            <a:spAutoFit/>
          </a:bodyPr>
          <a:lstStyle/>
          <a:p>
            <a:pPr algn="ctr"/>
            <a:r>
              <a:rPr lang="en-US" sz="1600" b="1" dirty="0"/>
              <a:t>Sara Gruen</a:t>
            </a:r>
          </a:p>
        </p:txBody>
      </p:sp>
      <p:pic>
        <p:nvPicPr>
          <p:cNvPr id="6" name="Picture 5">
            <a:extLst>
              <a:ext uri="{FF2B5EF4-FFF2-40B4-BE49-F238E27FC236}">
                <a16:creationId xmlns:a16="http://schemas.microsoft.com/office/drawing/2014/main" id="{B605A877-4CA2-9508-0F33-FA2DF4727727}"/>
              </a:ext>
            </a:extLst>
          </p:cNvPr>
          <p:cNvPicPr>
            <a:picLocks noChangeAspect="1"/>
          </p:cNvPicPr>
          <p:nvPr/>
        </p:nvPicPr>
        <p:blipFill>
          <a:blip r:embed="rId3"/>
          <a:stretch>
            <a:fillRect/>
          </a:stretch>
        </p:blipFill>
        <p:spPr>
          <a:xfrm>
            <a:off x="516374" y="869444"/>
            <a:ext cx="2326949" cy="3394118"/>
          </a:xfrm>
          <a:prstGeom prst="rect">
            <a:avLst/>
          </a:prstGeom>
          <a:ln w="28575">
            <a:solidFill>
              <a:schemeClr val="bg1"/>
            </a:solidFill>
          </a:ln>
        </p:spPr>
      </p:pic>
      <p:pic>
        <p:nvPicPr>
          <p:cNvPr id="13" name="Picture 12">
            <a:extLst>
              <a:ext uri="{FF2B5EF4-FFF2-40B4-BE49-F238E27FC236}">
                <a16:creationId xmlns:a16="http://schemas.microsoft.com/office/drawing/2014/main" id="{5607A595-EB7D-27BD-ECE6-220D66E7460B}"/>
              </a:ext>
            </a:extLst>
          </p:cNvPr>
          <p:cNvPicPr>
            <a:picLocks noChangeAspect="1"/>
          </p:cNvPicPr>
          <p:nvPr/>
        </p:nvPicPr>
        <p:blipFill>
          <a:blip r:embed="rId4"/>
          <a:stretch>
            <a:fillRect/>
          </a:stretch>
        </p:blipFill>
        <p:spPr>
          <a:xfrm>
            <a:off x="3389299" y="996451"/>
            <a:ext cx="1753759" cy="2684325"/>
          </a:xfrm>
          <a:prstGeom prst="rect">
            <a:avLst/>
          </a:prstGeom>
        </p:spPr>
      </p:pic>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1930499783"/>
              </p:ext>
            </p:extLst>
          </p:nvPr>
        </p:nvGraphicFramePr>
        <p:xfrm>
          <a:off x="5061554" y="2271576"/>
          <a:ext cx="3894357" cy="2270760"/>
        </p:xfrm>
        <a:graphic>
          <a:graphicData uri="http://schemas.openxmlformats.org/drawingml/2006/table">
            <a:tbl>
              <a:tblPr firstRow="1" bandRow="1">
                <a:tableStyleId>{5C22544A-7EE6-4342-B048-85BDC9FD1C3A}</a:tableStyleId>
              </a:tblPr>
              <a:tblGrid>
                <a:gridCol w="836379">
                  <a:extLst>
                    <a:ext uri="{9D8B030D-6E8A-4147-A177-3AD203B41FA5}">
                      <a16:colId xmlns:a16="http://schemas.microsoft.com/office/drawing/2014/main" val="657750012"/>
                    </a:ext>
                  </a:extLst>
                </a:gridCol>
                <a:gridCol w="3057978">
                  <a:extLst>
                    <a:ext uri="{9D8B030D-6E8A-4147-A177-3AD203B41FA5}">
                      <a16:colId xmlns:a16="http://schemas.microsoft.com/office/drawing/2014/main" val="4270993927"/>
                    </a:ext>
                  </a:extLst>
                </a:gridCol>
              </a:tblGrid>
              <a:tr h="370840">
                <a:tc>
                  <a:txBody>
                    <a:bodyPr/>
                    <a:lstStyle/>
                    <a:p>
                      <a:pPr algn="ctr"/>
                      <a:r>
                        <a:rPr lang="en-US" sz="1600" b="1" dirty="0">
                          <a:solidFill>
                            <a:schemeClr val="tx1"/>
                          </a:solidFill>
                        </a:rPr>
                        <a:t>2006</a:t>
                      </a:r>
                    </a:p>
                  </a:txBody>
                  <a:tcPr>
                    <a:solidFill>
                      <a:schemeClr val="bg1"/>
                    </a:solidFill>
                  </a:tcPr>
                </a:tc>
                <a:tc>
                  <a:txBody>
                    <a:bodyPr/>
                    <a:lstStyle/>
                    <a:p>
                      <a:r>
                        <a:rPr lang="en-US" sz="1600" b="1" dirty="0">
                          <a:solidFill>
                            <a:schemeClr val="tx1"/>
                          </a:solidFill>
                        </a:rPr>
                        <a:t>First published</a:t>
                      </a:r>
                    </a:p>
                  </a:txBody>
                  <a:tcPr>
                    <a:solidFill>
                      <a:schemeClr val="bg1"/>
                    </a:solidFill>
                  </a:tcPr>
                </a:tc>
                <a:extLst>
                  <a:ext uri="{0D108BD9-81ED-4DB2-BD59-A6C34878D82A}">
                    <a16:rowId xmlns:a16="http://schemas.microsoft.com/office/drawing/2014/main" val="3953240557"/>
                  </a:ext>
                </a:extLst>
              </a:tr>
              <a:tr h="370840">
                <a:tc>
                  <a:txBody>
                    <a:bodyPr/>
                    <a:lstStyle/>
                    <a:p>
                      <a:pPr algn="ctr"/>
                      <a:r>
                        <a:rPr lang="en-US" sz="1600" b="1" dirty="0"/>
                        <a:t>2006</a:t>
                      </a:r>
                    </a:p>
                  </a:txBody>
                  <a:tcPr>
                    <a:solidFill>
                      <a:schemeClr val="bg1"/>
                    </a:solidFill>
                  </a:tcPr>
                </a:tc>
                <a:tc>
                  <a:txBody>
                    <a:bodyPr/>
                    <a:lstStyle/>
                    <a:p>
                      <a:r>
                        <a:rPr lang="en-US" sz="1600" b="1" dirty="0"/>
                        <a:t>Quill Award nominee</a:t>
                      </a:r>
                    </a:p>
                  </a:txBody>
                  <a:tcPr>
                    <a:solidFill>
                      <a:schemeClr val="bg1"/>
                    </a:solidFill>
                  </a:tcPr>
                </a:tc>
                <a:extLst>
                  <a:ext uri="{0D108BD9-81ED-4DB2-BD59-A6C34878D82A}">
                    <a16:rowId xmlns:a16="http://schemas.microsoft.com/office/drawing/2014/main" val="3288107389"/>
                  </a:ext>
                </a:extLst>
              </a:tr>
              <a:tr h="370840">
                <a:tc>
                  <a:txBody>
                    <a:bodyPr/>
                    <a:lstStyle/>
                    <a:p>
                      <a:pPr algn="ctr"/>
                      <a:r>
                        <a:rPr lang="en-US" sz="1600" b="1" dirty="0"/>
                        <a:t>2007</a:t>
                      </a:r>
                    </a:p>
                  </a:txBody>
                  <a:tcPr>
                    <a:solidFill>
                      <a:schemeClr val="bg1"/>
                    </a:solidFill>
                  </a:tcPr>
                </a:tc>
                <a:tc>
                  <a:txBody>
                    <a:bodyPr/>
                    <a:lstStyle/>
                    <a:p>
                      <a:r>
                        <a:rPr lang="en-US" sz="1600" b="1" dirty="0"/>
                        <a:t>Alex Awards selection</a:t>
                      </a:r>
                    </a:p>
                  </a:txBody>
                  <a:tcPr>
                    <a:solidFill>
                      <a:schemeClr val="bg1"/>
                    </a:solidFill>
                  </a:tcPr>
                </a:tc>
                <a:extLst>
                  <a:ext uri="{0D108BD9-81ED-4DB2-BD59-A6C34878D82A}">
                    <a16:rowId xmlns:a16="http://schemas.microsoft.com/office/drawing/2014/main" val="1976685125"/>
                  </a:ext>
                </a:extLst>
              </a:tr>
              <a:tr h="370840">
                <a:tc>
                  <a:txBody>
                    <a:bodyPr/>
                    <a:lstStyle/>
                    <a:p>
                      <a:pPr algn="ctr"/>
                      <a:r>
                        <a:rPr lang="en-US" sz="1600" b="1" dirty="0"/>
                        <a:t>2007</a:t>
                      </a:r>
                    </a:p>
                  </a:txBody>
                  <a:tcPr>
                    <a:solidFill>
                      <a:schemeClr val="bg1"/>
                    </a:solidFill>
                  </a:tcPr>
                </a:tc>
                <a:tc>
                  <a:txBody>
                    <a:bodyPr/>
                    <a:lstStyle/>
                    <a:p>
                      <a:r>
                        <a:rPr lang="en-US" sz="1600" b="1" dirty="0"/>
                        <a:t>Entertainment Weekly “Best Novel of 2006 nominee.”</a:t>
                      </a:r>
                    </a:p>
                  </a:txBody>
                  <a:tcPr>
                    <a:solidFill>
                      <a:schemeClr val="bg1"/>
                    </a:solidFill>
                  </a:tcPr>
                </a:tc>
                <a:extLst>
                  <a:ext uri="{0D108BD9-81ED-4DB2-BD59-A6C34878D82A}">
                    <a16:rowId xmlns:a16="http://schemas.microsoft.com/office/drawing/2014/main" val="460489517"/>
                  </a:ext>
                </a:extLst>
              </a:tr>
              <a:tr h="370840">
                <a:tc>
                  <a:txBody>
                    <a:bodyPr/>
                    <a:lstStyle/>
                    <a:p>
                      <a:pPr algn="ctr"/>
                      <a:r>
                        <a:rPr lang="en-US" sz="1600" b="1" dirty="0"/>
                        <a:t>2007</a:t>
                      </a:r>
                    </a:p>
                  </a:txBody>
                  <a:tcPr>
                    <a:solidFill>
                      <a:schemeClr val="bg1"/>
                    </a:solidFill>
                  </a:tcPr>
                </a:tc>
                <a:tc>
                  <a:txBody>
                    <a:bodyPr/>
                    <a:lstStyle/>
                    <a:p>
                      <a:r>
                        <a:rPr lang="en-US" sz="1600" b="1" dirty="0"/>
                        <a:t>No. 1 best NY Times Bestseller list July 2007</a:t>
                      </a:r>
                    </a:p>
                  </a:txBody>
                  <a:tcPr>
                    <a:solidFill>
                      <a:schemeClr val="bg1"/>
                    </a:solidFill>
                  </a:tcPr>
                </a:tc>
                <a:extLst>
                  <a:ext uri="{0D108BD9-81ED-4DB2-BD59-A6C34878D82A}">
                    <a16:rowId xmlns:a16="http://schemas.microsoft.com/office/drawing/2014/main" val="3122303015"/>
                  </a:ext>
                </a:extLst>
              </a:tr>
            </a:tbl>
          </a:graphicData>
        </a:graphic>
      </p:graphicFrame>
      <p:grpSp>
        <p:nvGrpSpPr>
          <p:cNvPr id="23" name="Group 22">
            <a:extLst>
              <a:ext uri="{FF2B5EF4-FFF2-40B4-BE49-F238E27FC236}">
                <a16:creationId xmlns:a16="http://schemas.microsoft.com/office/drawing/2014/main" id="{245A1096-F285-9EF2-7878-BAE3B3C22B76}"/>
              </a:ext>
            </a:extLst>
          </p:cNvPr>
          <p:cNvGrpSpPr/>
          <p:nvPr/>
        </p:nvGrpSpPr>
        <p:grpSpPr>
          <a:xfrm>
            <a:off x="260423" y="1623688"/>
            <a:ext cx="2838850" cy="3725469"/>
            <a:chOff x="286476" y="1447890"/>
            <a:chExt cx="2838850" cy="3725469"/>
          </a:xfrm>
        </p:grpSpPr>
        <p:sp>
          <p:nvSpPr>
            <p:cNvPr id="15" name="TextBox 14">
              <a:extLst>
                <a:ext uri="{FF2B5EF4-FFF2-40B4-BE49-F238E27FC236}">
                  <a16:creationId xmlns:a16="http://schemas.microsoft.com/office/drawing/2014/main" id="{1D9FC5FA-F181-F97E-8A4A-0CB62742EA26}"/>
                </a:ext>
              </a:extLst>
            </p:cNvPr>
            <p:cNvSpPr txBox="1"/>
            <p:nvPr/>
          </p:nvSpPr>
          <p:spPr>
            <a:xfrm>
              <a:off x="286476" y="4465473"/>
              <a:ext cx="2838850" cy="707886"/>
            </a:xfrm>
            <a:prstGeom prst="rect">
              <a:avLst/>
            </a:prstGeom>
            <a:noFill/>
          </p:spPr>
          <p:txBody>
            <a:bodyPr wrap="square" rtlCol="0">
              <a:spAutoFit/>
            </a:bodyPr>
            <a:lstStyle/>
            <a:p>
              <a:pPr algn="ctr"/>
              <a:r>
                <a:rPr lang="en-US" sz="2000" b="1" dirty="0">
                  <a:solidFill>
                    <a:srgbClr val="FF0000"/>
                  </a:solidFill>
                </a:rPr>
                <a:t>Banned in Highland Schools</a:t>
              </a:r>
            </a:p>
          </p:txBody>
        </p:sp>
        <p:grpSp>
          <p:nvGrpSpPr>
            <p:cNvPr id="17" name="Group 16">
              <a:extLst>
                <a:ext uri="{FF2B5EF4-FFF2-40B4-BE49-F238E27FC236}">
                  <a16:creationId xmlns:a16="http://schemas.microsoft.com/office/drawing/2014/main" id="{32C0AA63-C26F-9C89-926E-139CF615E4E1}"/>
                </a:ext>
              </a:extLst>
            </p:cNvPr>
            <p:cNvGrpSpPr/>
            <p:nvPr/>
          </p:nvGrpSpPr>
          <p:grpSpPr>
            <a:xfrm>
              <a:off x="286476" y="1447890"/>
              <a:ext cx="2765401" cy="2861624"/>
              <a:chOff x="1639406" y="1431718"/>
              <a:chExt cx="4158343" cy="4003041"/>
            </a:xfrm>
          </p:grpSpPr>
          <p:sp>
            <p:nvSpPr>
              <p:cNvPr id="19" name="&quot;Not Allowed&quot; Symbol 18">
                <a:extLst>
                  <a:ext uri="{FF2B5EF4-FFF2-40B4-BE49-F238E27FC236}">
                    <a16:creationId xmlns:a16="http://schemas.microsoft.com/office/drawing/2014/main" id="{F5F85F0B-514D-1682-6D30-FE6E13B728FE}"/>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F42A80C1-D5D3-2863-A4B4-C07216566E1E}"/>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
        <p:nvSpPr>
          <p:cNvPr id="4" name="TextBox 3">
            <a:extLst>
              <a:ext uri="{FF2B5EF4-FFF2-40B4-BE49-F238E27FC236}">
                <a16:creationId xmlns:a16="http://schemas.microsoft.com/office/drawing/2014/main" id="{5C08AFD1-BC3B-5915-9044-6279B5462C13}"/>
              </a:ext>
            </a:extLst>
          </p:cNvPr>
          <p:cNvSpPr txBox="1"/>
          <p:nvPr/>
        </p:nvSpPr>
        <p:spPr>
          <a:xfrm>
            <a:off x="3024247" y="4657734"/>
            <a:ext cx="5859330" cy="923330"/>
          </a:xfrm>
          <a:prstGeom prst="rect">
            <a:avLst/>
          </a:prstGeom>
          <a:noFill/>
        </p:spPr>
        <p:txBody>
          <a:bodyPr wrap="square">
            <a:spAutoFit/>
          </a:bodyPr>
          <a:lstStyle/>
          <a:p>
            <a:r>
              <a:rPr lang="en-US" b="0" i="0" dirty="0">
                <a:effectLst/>
                <a:latin typeface="Arial" panose="020B0604020202020204" pitchFamily="34" charset="0"/>
              </a:rPr>
              <a:t>In the dark of night, Jacob jumps on a train, later learning it is a </a:t>
            </a:r>
            <a:r>
              <a:rPr lang="en-US" dirty="0">
                <a:latin typeface="Arial" panose="020B0604020202020204" pitchFamily="34" charset="0"/>
              </a:rPr>
              <a:t>circus train</a:t>
            </a:r>
            <a:r>
              <a:rPr lang="en-US" b="0" i="0" dirty="0">
                <a:effectLst/>
                <a:latin typeface="Arial" panose="020B0604020202020204" pitchFamily="34" charset="0"/>
              </a:rPr>
              <a:t> belonging to the Benzini Brothers Most Spectacular Show on Earth. . . . </a:t>
            </a:r>
            <a:endParaRPr lang="en-US" dirty="0"/>
          </a:p>
        </p:txBody>
      </p:sp>
    </p:spTree>
    <p:extLst>
      <p:ext uri="{BB962C8B-B14F-4D97-AF65-F5344CB8AC3E}">
        <p14:creationId xmlns:p14="http://schemas.microsoft.com/office/powerpoint/2010/main" val="99118387"/>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5" name="TextBox 4">
            <a:extLst>
              <a:ext uri="{FF2B5EF4-FFF2-40B4-BE49-F238E27FC236}">
                <a16:creationId xmlns:a16="http://schemas.microsoft.com/office/drawing/2014/main" id="{5174B848-0C09-E948-3467-E9D54B7FDA00}"/>
              </a:ext>
            </a:extLst>
          </p:cNvPr>
          <p:cNvSpPr txBox="1"/>
          <p:nvPr/>
        </p:nvSpPr>
        <p:spPr>
          <a:xfrm>
            <a:off x="538814" y="1845135"/>
            <a:ext cx="5516338" cy="2554545"/>
          </a:xfrm>
          <a:prstGeom prst="rect">
            <a:avLst/>
          </a:prstGeom>
          <a:noFill/>
        </p:spPr>
        <p:txBody>
          <a:bodyPr wrap="square">
            <a:spAutoFit/>
          </a:bodyPr>
          <a:lstStyle/>
          <a:p>
            <a:r>
              <a:rPr lang="en-US" sz="2800" b="1" dirty="0">
                <a:solidFill>
                  <a:srgbClr val="333333"/>
                </a:solidFill>
                <a:effectLst/>
                <a:latin typeface="MV Boli" panose="02000500030200090000" pitchFamily="2" charset="0"/>
                <a:cs typeface="MV Boli" panose="02000500030200090000" pitchFamily="2" charset="0"/>
              </a:rPr>
              <a:t>"Books and ideas are the most effective weapons against intolerance and ignorance.” </a:t>
            </a:r>
            <a:endParaRPr lang="en-US" sz="2800" b="1" dirty="0">
              <a:solidFill>
                <a:srgbClr val="333333"/>
              </a:solidFill>
              <a:latin typeface="MV Boli" panose="02000500030200090000" pitchFamily="2" charset="0"/>
              <a:cs typeface="MV Boli" panose="02000500030200090000" pitchFamily="2" charset="0"/>
            </a:endParaRPr>
          </a:p>
          <a:p>
            <a:endParaRPr lang="en-US" sz="2800" b="1" dirty="0">
              <a:solidFill>
                <a:srgbClr val="333333"/>
              </a:solidFill>
              <a:effectLst/>
              <a:latin typeface="MV Boli" panose="02000500030200090000" pitchFamily="2" charset="0"/>
              <a:cs typeface="MV Boli" panose="02000500030200090000" pitchFamily="2" charset="0"/>
            </a:endParaRPr>
          </a:p>
          <a:p>
            <a:r>
              <a:rPr lang="en-US" sz="2800" b="1" dirty="0">
                <a:solidFill>
                  <a:srgbClr val="333333"/>
                </a:solidFill>
                <a:effectLst/>
                <a:latin typeface="MV Boli" panose="02000500030200090000" pitchFamily="2" charset="0"/>
                <a:cs typeface="MV Boli" panose="02000500030200090000" pitchFamily="2" charset="0"/>
              </a:rPr>
              <a:t>Lyndon B Johnson</a:t>
            </a:r>
          </a:p>
          <a:p>
            <a:r>
              <a:rPr lang="en-US" b="1" dirty="0">
                <a:solidFill>
                  <a:srgbClr val="333333"/>
                </a:solidFill>
                <a:latin typeface="MV Boli" panose="02000500030200090000" pitchFamily="2" charset="0"/>
                <a:cs typeface="MV Boli" panose="02000500030200090000" pitchFamily="2" charset="0"/>
              </a:rPr>
              <a:t>11 Feb. 1964</a:t>
            </a:r>
            <a:endParaRPr lang="en-US" b="1" dirty="0">
              <a:latin typeface="MV Boli" panose="02000500030200090000" pitchFamily="2" charset="0"/>
              <a:cs typeface="MV Boli" panose="02000500030200090000" pitchFamily="2" charset="0"/>
            </a:endParaRPr>
          </a:p>
        </p:txBody>
      </p:sp>
      <p:sp>
        <p:nvSpPr>
          <p:cNvPr id="2" name="Rectangle 1">
            <a:extLst>
              <a:ext uri="{FF2B5EF4-FFF2-40B4-BE49-F238E27FC236}">
                <a16:creationId xmlns:a16="http://schemas.microsoft.com/office/drawing/2014/main" id="{213CB4EF-2E46-A75A-464F-A73E2AE28635}"/>
              </a:ext>
            </a:extLst>
          </p:cNvPr>
          <p:cNvSpPr/>
          <p:nvPr/>
        </p:nvSpPr>
        <p:spPr>
          <a:xfrm>
            <a:off x="5537200" y="2661920"/>
            <a:ext cx="2326640" cy="206248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BBD0F75-DA42-DFD7-B3FB-C4203B1802C4}"/>
              </a:ext>
            </a:extLst>
          </p:cNvPr>
          <p:cNvPicPr>
            <a:picLocks noChangeAspect="1"/>
          </p:cNvPicPr>
          <p:nvPr/>
        </p:nvPicPr>
        <p:blipFill>
          <a:blip r:embed="rId3"/>
          <a:stretch>
            <a:fillRect/>
          </a:stretch>
        </p:blipFill>
        <p:spPr>
          <a:xfrm>
            <a:off x="6219212" y="996451"/>
            <a:ext cx="2438525" cy="2590933"/>
          </a:xfrm>
          <a:prstGeom prst="rect">
            <a:avLst/>
          </a:prstGeom>
        </p:spPr>
      </p:pic>
    </p:spTree>
    <p:extLst>
      <p:ext uri="{BB962C8B-B14F-4D97-AF65-F5344CB8AC3E}">
        <p14:creationId xmlns:p14="http://schemas.microsoft.com/office/powerpoint/2010/main" val="3001010221"/>
      </p:ext>
    </p:extLst>
  </p:cSld>
  <p:clrMapOvr>
    <a:masterClrMapping/>
  </p:clrMapOvr>
  <mc:AlternateContent xmlns:mc="http://schemas.openxmlformats.org/markup-compatibility/2006">
    <mc:Choice xmlns:p14="http://schemas.microsoft.com/office/powerpoint/2010/main" Requires="p14">
      <p:transition p14:dur="10" advTm="15000"/>
    </mc:Choice>
    <mc:Fallback>
      <p:transition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5A480F-62FC-8B40-3B79-BCCB674ACF3C}"/>
              </a:ext>
            </a:extLst>
          </p:cNvPr>
          <p:cNvPicPr>
            <a:picLocks noChangeAspect="1"/>
          </p:cNvPicPr>
          <p:nvPr/>
        </p:nvPicPr>
        <p:blipFill>
          <a:blip r:embed="rId3"/>
          <a:stretch>
            <a:fillRect/>
          </a:stretch>
        </p:blipFill>
        <p:spPr>
          <a:xfrm>
            <a:off x="3393242" y="1347711"/>
            <a:ext cx="2275115" cy="2798593"/>
          </a:xfrm>
          <a:prstGeom prst="rect">
            <a:avLst/>
          </a:prstGeom>
        </p:spPr>
      </p:pic>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4978593" y="1208587"/>
            <a:ext cx="4121383" cy="1138773"/>
          </a:xfrm>
          <a:prstGeom prst="rect">
            <a:avLst/>
          </a:prstGeom>
          <a:noFill/>
        </p:spPr>
        <p:txBody>
          <a:bodyPr wrap="square" rtlCol="0">
            <a:spAutoFit/>
          </a:bodyPr>
          <a:lstStyle/>
          <a:p>
            <a:r>
              <a:rPr lang="en-US" sz="2400" b="1" dirty="0"/>
              <a:t>Pride: The Story of Harvey Milk and the Rainbow Flag</a:t>
            </a:r>
            <a:endParaRPr lang="en-US" sz="1600" b="1" dirty="0"/>
          </a:p>
          <a:p>
            <a:pPr marL="800100" lvl="1" indent="-342900">
              <a:buFont typeface="Wingdings" panose="05000000000000000000" pitchFamily="2" charset="2"/>
              <a:buChar char="q"/>
            </a:pPr>
            <a:r>
              <a:rPr lang="en-US" sz="2000" b="1" dirty="0"/>
              <a:t>Rob Sanders</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11" name="TextBox 10">
            <a:extLst>
              <a:ext uri="{FF2B5EF4-FFF2-40B4-BE49-F238E27FC236}">
                <a16:creationId xmlns:a16="http://schemas.microsoft.com/office/drawing/2014/main" id="{A073F4BB-CAC1-ACB9-50F1-203EDE78141C}"/>
              </a:ext>
            </a:extLst>
          </p:cNvPr>
          <p:cNvSpPr txBox="1"/>
          <p:nvPr/>
        </p:nvSpPr>
        <p:spPr>
          <a:xfrm>
            <a:off x="3721395" y="4159010"/>
            <a:ext cx="1753759" cy="338554"/>
          </a:xfrm>
          <a:prstGeom prst="rect">
            <a:avLst/>
          </a:prstGeom>
          <a:noFill/>
        </p:spPr>
        <p:txBody>
          <a:bodyPr wrap="square" rtlCol="0">
            <a:spAutoFit/>
          </a:bodyPr>
          <a:lstStyle/>
          <a:p>
            <a:pPr algn="ctr"/>
            <a:r>
              <a:rPr lang="en-US" sz="1600" b="1" dirty="0"/>
              <a:t>Rob Sanders</a:t>
            </a:r>
          </a:p>
        </p:txBody>
      </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3960655588"/>
              </p:ext>
            </p:extLst>
          </p:nvPr>
        </p:nvGraphicFramePr>
        <p:xfrm>
          <a:off x="5676998" y="2467336"/>
          <a:ext cx="3256987" cy="2778040"/>
        </p:xfrm>
        <a:graphic>
          <a:graphicData uri="http://schemas.openxmlformats.org/drawingml/2006/table">
            <a:tbl>
              <a:tblPr firstRow="1" bandRow="1">
                <a:tableStyleId>{5C22544A-7EE6-4342-B048-85BDC9FD1C3A}</a:tableStyleId>
              </a:tblPr>
              <a:tblGrid>
                <a:gridCol w="699493">
                  <a:extLst>
                    <a:ext uri="{9D8B030D-6E8A-4147-A177-3AD203B41FA5}">
                      <a16:colId xmlns:a16="http://schemas.microsoft.com/office/drawing/2014/main" val="657750012"/>
                    </a:ext>
                  </a:extLst>
                </a:gridCol>
                <a:gridCol w="2557494">
                  <a:extLst>
                    <a:ext uri="{9D8B030D-6E8A-4147-A177-3AD203B41FA5}">
                      <a16:colId xmlns:a16="http://schemas.microsoft.com/office/drawing/2014/main" val="4270993927"/>
                    </a:ext>
                  </a:extLst>
                </a:gridCol>
              </a:tblGrid>
              <a:tr h="555608">
                <a:tc>
                  <a:txBody>
                    <a:bodyPr/>
                    <a:lstStyle/>
                    <a:p>
                      <a:pPr algn="ctr"/>
                      <a:r>
                        <a:rPr lang="en-US" sz="1600" b="1" dirty="0">
                          <a:solidFill>
                            <a:schemeClr val="tx1"/>
                          </a:solidFill>
                        </a:rPr>
                        <a:t>2018</a:t>
                      </a:r>
                    </a:p>
                  </a:txBody>
                  <a:tcPr>
                    <a:solidFill>
                      <a:schemeClr val="bg1"/>
                    </a:solidFill>
                  </a:tcPr>
                </a:tc>
                <a:tc>
                  <a:txBody>
                    <a:bodyPr/>
                    <a:lstStyle/>
                    <a:p>
                      <a:r>
                        <a:rPr lang="en-US" sz="1600" b="1" dirty="0">
                          <a:solidFill>
                            <a:schemeClr val="tx1"/>
                          </a:solidFill>
                        </a:rPr>
                        <a:t>First published</a:t>
                      </a:r>
                    </a:p>
                  </a:txBody>
                  <a:tcPr>
                    <a:solidFill>
                      <a:schemeClr val="bg1"/>
                    </a:solidFill>
                  </a:tcPr>
                </a:tc>
                <a:extLst>
                  <a:ext uri="{0D108BD9-81ED-4DB2-BD59-A6C34878D82A}">
                    <a16:rowId xmlns:a16="http://schemas.microsoft.com/office/drawing/2014/main" val="3953240557"/>
                  </a:ext>
                </a:extLst>
              </a:tr>
              <a:tr h="555608">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3288107389"/>
                  </a:ext>
                </a:extLst>
              </a:tr>
              <a:tr h="555608">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1976685125"/>
                  </a:ext>
                </a:extLst>
              </a:tr>
              <a:tr h="555608">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460489517"/>
                  </a:ext>
                </a:extLst>
              </a:tr>
              <a:tr h="555608">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3122303015"/>
                  </a:ext>
                </a:extLst>
              </a:tr>
            </a:tbl>
          </a:graphicData>
        </a:graphic>
      </p:graphicFrame>
      <p:pic>
        <p:nvPicPr>
          <p:cNvPr id="4" name="Picture 3">
            <a:extLst>
              <a:ext uri="{FF2B5EF4-FFF2-40B4-BE49-F238E27FC236}">
                <a16:creationId xmlns:a16="http://schemas.microsoft.com/office/drawing/2014/main" id="{7F1D56CD-6BD3-0B8F-966E-B3C0CD20BE22}"/>
              </a:ext>
            </a:extLst>
          </p:cNvPr>
          <p:cNvPicPr>
            <a:picLocks noChangeAspect="1"/>
          </p:cNvPicPr>
          <p:nvPr/>
        </p:nvPicPr>
        <p:blipFill>
          <a:blip r:embed="rId4"/>
          <a:stretch>
            <a:fillRect/>
          </a:stretch>
        </p:blipFill>
        <p:spPr>
          <a:xfrm rot="20588971">
            <a:off x="603775" y="1106337"/>
            <a:ext cx="2457140" cy="3080704"/>
          </a:xfrm>
          <a:prstGeom prst="rect">
            <a:avLst/>
          </a:prstGeom>
          <a:ln w="38100">
            <a:solidFill>
              <a:schemeClr val="bg1"/>
            </a:solidFill>
          </a:ln>
        </p:spPr>
      </p:pic>
      <p:pic>
        <p:nvPicPr>
          <p:cNvPr id="14" name="Picture 13">
            <a:extLst>
              <a:ext uri="{FF2B5EF4-FFF2-40B4-BE49-F238E27FC236}">
                <a16:creationId xmlns:a16="http://schemas.microsoft.com/office/drawing/2014/main" id="{973ACD19-3B2A-FF6B-8178-FA63624300C4}"/>
              </a:ext>
            </a:extLst>
          </p:cNvPr>
          <p:cNvPicPr>
            <a:picLocks noChangeAspect="1"/>
          </p:cNvPicPr>
          <p:nvPr/>
        </p:nvPicPr>
        <p:blipFill>
          <a:blip r:embed="rId5"/>
          <a:stretch>
            <a:fillRect/>
          </a:stretch>
        </p:blipFill>
        <p:spPr>
          <a:xfrm>
            <a:off x="6029075" y="2798433"/>
            <a:ext cx="2552831" cy="2298818"/>
          </a:xfrm>
          <a:prstGeom prst="rect">
            <a:avLst/>
          </a:prstGeom>
        </p:spPr>
      </p:pic>
      <p:grpSp>
        <p:nvGrpSpPr>
          <p:cNvPr id="21" name="Group 20">
            <a:extLst>
              <a:ext uri="{FF2B5EF4-FFF2-40B4-BE49-F238E27FC236}">
                <a16:creationId xmlns:a16="http://schemas.microsoft.com/office/drawing/2014/main" id="{18BF9627-8201-A1CF-3943-79D72765696E}"/>
              </a:ext>
            </a:extLst>
          </p:cNvPr>
          <p:cNvGrpSpPr/>
          <p:nvPr/>
        </p:nvGrpSpPr>
        <p:grpSpPr>
          <a:xfrm>
            <a:off x="429197" y="1519907"/>
            <a:ext cx="2765401" cy="3725469"/>
            <a:chOff x="286476" y="1447890"/>
            <a:chExt cx="2765401" cy="3725469"/>
          </a:xfrm>
        </p:grpSpPr>
        <p:sp>
          <p:nvSpPr>
            <p:cNvPr id="24" name="TextBox 23">
              <a:extLst>
                <a:ext uri="{FF2B5EF4-FFF2-40B4-BE49-F238E27FC236}">
                  <a16:creationId xmlns:a16="http://schemas.microsoft.com/office/drawing/2014/main" id="{98DB2C58-CB79-07D2-FEA2-44EE7BC6CDCF}"/>
                </a:ext>
              </a:extLst>
            </p:cNvPr>
            <p:cNvSpPr txBox="1"/>
            <p:nvPr/>
          </p:nvSpPr>
          <p:spPr>
            <a:xfrm>
              <a:off x="286476" y="4465473"/>
              <a:ext cx="2765401" cy="707886"/>
            </a:xfrm>
            <a:prstGeom prst="rect">
              <a:avLst/>
            </a:prstGeom>
            <a:noFill/>
          </p:spPr>
          <p:txBody>
            <a:bodyPr wrap="square" rtlCol="0">
              <a:spAutoFit/>
            </a:bodyPr>
            <a:lstStyle/>
            <a:p>
              <a:pPr algn="ctr"/>
              <a:r>
                <a:rPr lang="en-US" sz="2000" b="1" dirty="0">
                  <a:solidFill>
                    <a:srgbClr val="FF0000"/>
                  </a:solidFill>
                </a:rPr>
                <a:t>Banned: Martin County Schools</a:t>
              </a:r>
            </a:p>
          </p:txBody>
        </p:sp>
        <p:grpSp>
          <p:nvGrpSpPr>
            <p:cNvPr id="25" name="Group 24">
              <a:extLst>
                <a:ext uri="{FF2B5EF4-FFF2-40B4-BE49-F238E27FC236}">
                  <a16:creationId xmlns:a16="http://schemas.microsoft.com/office/drawing/2014/main" id="{A8BF9534-4A67-6D74-F0B5-37758FD6CD5D}"/>
                </a:ext>
              </a:extLst>
            </p:cNvPr>
            <p:cNvGrpSpPr/>
            <p:nvPr/>
          </p:nvGrpSpPr>
          <p:grpSpPr>
            <a:xfrm>
              <a:off x="286476" y="1447890"/>
              <a:ext cx="2765401" cy="2861624"/>
              <a:chOff x="1639406" y="1431718"/>
              <a:chExt cx="4158343" cy="4003041"/>
            </a:xfrm>
          </p:grpSpPr>
          <p:sp>
            <p:nvSpPr>
              <p:cNvPr id="26" name="&quot;Not Allowed&quot; Symbol 25">
                <a:extLst>
                  <a:ext uri="{FF2B5EF4-FFF2-40B4-BE49-F238E27FC236}">
                    <a16:creationId xmlns:a16="http://schemas.microsoft.com/office/drawing/2014/main" id="{CE71E59E-B981-3AA5-3CB8-3C6C16EA8CA7}"/>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06315B96-FA90-E45A-DD2B-10CDC2F7ED2F}"/>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Tree>
    <p:extLst>
      <p:ext uri="{BB962C8B-B14F-4D97-AF65-F5344CB8AC3E}">
        <p14:creationId xmlns:p14="http://schemas.microsoft.com/office/powerpoint/2010/main" val="220194126"/>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FREEDOM TO LEARN</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4" name="TextBox 3">
            <a:extLst>
              <a:ext uri="{FF2B5EF4-FFF2-40B4-BE49-F238E27FC236}">
                <a16:creationId xmlns:a16="http://schemas.microsoft.com/office/drawing/2014/main" id="{8A598A4E-E78F-F6E6-3FBF-14DBAB5ECCD5}"/>
              </a:ext>
            </a:extLst>
          </p:cNvPr>
          <p:cNvSpPr txBox="1"/>
          <p:nvPr/>
        </p:nvSpPr>
        <p:spPr>
          <a:xfrm>
            <a:off x="375920" y="1631297"/>
            <a:ext cx="5229860" cy="1754326"/>
          </a:xfrm>
          <a:prstGeom prst="rect">
            <a:avLst/>
          </a:prstGeom>
          <a:noFill/>
        </p:spPr>
        <p:txBody>
          <a:bodyPr wrap="square">
            <a:spAutoFit/>
          </a:bodyPr>
          <a:lstStyle/>
          <a:p>
            <a:pPr algn="ctr"/>
            <a:r>
              <a:rPr lang="en-US" sz="3600" b="0" i="0" dirty="0">
                <a:solidFill>
                  <a:srgbClr val="000000"/>
                </a:solidFill>
                <a:effectLst/>
                <a:latin typeface="__Montserrat_ba98fe"/>
              </a:rPr>
              <a:t>“Any book worth banning is a book worth reading.” ―Isaac Asimov</a:t>
            </a:r>
            <a:endParaRPr lang="en-US" sz="3600" dirty="0"/>
          </a:p>
        </p:txBody>
      </p:sp>
      <p:pic>
        <p:nvPicPr>
          <p:cNvPr id="6" name="Picture 5">
            <a:extLst>
              <a:ext uri="{FF2B5EF4-FFF2-40B4-BE49-F238E27FC236}">
                <a16:creationId xmlns:a16="http://schemas.microsoft.com/office/drawing/2014/main" id="{980499C5-6EF1-C7A9-BD69-077D1FC388B8}"/>
              </a:ext>
            </a:extLst>
          </p:cNvPr>
          <p:cNvPicPr>
            <a:picLocks noChangeAspect="1"/>
          </p:cNvPicPr>
          <p:nvPr/>
        </p:nvPicPr>
        <p:blipFill>
          <a:blip r:embed="rId3"/>
          <a:stretch>
            <a:fillRect/>
          </a:stretch>
        </p:blipFill>
        <p:spPr>
          <a:xfrm>
            <a:off x="5939643" y="1416304"/>
            <a:ext cx="2828437" cy="3507606"/>
          </a:xfrm>
          <a:prstGeom prst="rect">
            <a:avLst/>
          </a:prstGeom>
        </p:spPr>
      </p:pic>
      <p:sp>
        <p:nvSpPr>
          <p:cNvPr id="7" name="TextBox 6">
            <a:extLst>
              <a:ext uri="{FF2B5EF4-FFF2-40B4-BE49-F238E27FC236}">
                <a16:creationId xmlns:a16="http://schemas.microsoft.com/office/drawing/2014/main" id="{AC283DB2-CAF5-CA4A-FA8E-6236CA05E940}"/>
              </a:ext>
            </a:extLst>
          </p:cNvPr>
          <p:cNvSpPr txBox="1"/>
          <p:nvPr/>
        </p:nvSpPr>
        <p:spPr>
          <a:xfrm>
            <a:off x="6142843" y="5020431"/>
            <a:ext cx="2718094" cy="646331"/>
          </a:xfrm>
          <a:prstGeom prst="rect">
            <a:avLst/>
          </a:prstGeom>
          <a:noFill/>
        </p:spPr>
        <p:txBody>
          <a:bodyPr wrap="square" rtlCol="0">
            <a:spAutoFit/>
          </a:bodyPr>
          <a:lstStyle/>
          <a:p>
            <a:pPr algn="ctr"/>
            <a:r>
              <a:rPr lang="en-US" b="1" dirty="0"/>
              <a:t>Isaac Asimov</a:t>
            </a:r>
          </a:p>
          <a:p>
            <a:pPr algn="ctr"/>
            <a:r>
              <a:rPr lang="en-US" b="1" dirty="0"/>
              <a:t>Science Fiction Author</a:t>
            </a:r>
          </a:p>
        </p:txBody>
      </p:sp>
      <p:sp>
        <p:nvSpPr>
          <p:cNvPr id="9" name="TextBox 8">
            <a:extLst>
              <a:ext uri="{FF2B5EF4-FFF2-40B4-BE49-F238E27FC236}">
                <a16:creationId xmlns:a16="http://schemas.microsoft.com/office/drawing/2014/main" id="{526A7D79-3F1A-6311-1E6B-A7E6AABEF702}"/>
              </a:ext>
            </a:extLst>
          </p:cNvPr>
          <p:cNvSpPr txBox="1"/>
          <p:nvPr/>
        </p:nvSpPr>
        <p:spPr>
          <a:xfrm>
            <a:off x="719943" y="3566840"/>
            <a:ext cx="4885837" cy="1477328"/>
          </a:xfrm>
          <a:prstGeom prst="rect">
            <a:avLst/>
          </a:prstGeom>
          <a:noFill/>
        </p:spPr>
        <p:txBody>
          <a:bodyPr wrap="square">
            <a:spAutoFit/>
          </a:bodyPr>
          <a:lstStyle/>
          <a:p>
            <a:r>
              <a:rPr lang="en-US" b="0" i="0" dirty="0">
                <a:solidFill>
                  <a:srgbClr val="202122"/>
                </a:solidFill>
                <a:effectLst/>
                <a:latin typeface="Arial" panose="020B0604020202020204" pitchFamily="34" charset="0"/>
              </a:rPr>
              <a:t>Asimov won more than a dozen annual awards for particular works of science fiction and a half-dozen lifetime awards.</a:t>
            </a:r>
            <a:r>
              <a:rPr lang="en-US" b="0" i="0" baseline="30000" dirty="0">
                <a:solidFill>
                  <a:srgbClr val="3366CC"/>
                </a:solidFill>
                <a:effectLst/>
                <a:latin typeface="Arial" panose="020B0604020202020204" pitchFamily="34" charset="0"/>
              </a:rPr>
              <a:t> </a:t>
            </a:r>
            <a:r>
              <a:rPr lang="en-US" b="0" i="0" dirty="0">
                <a:solidFill>
                  <a:srgbClr val="202122"/>
                </a:solidFill>
                <a:effectLst/>
                <a:latin typeface="Arial" panose="020B0604020202020204" pitchFamily="34" charset="0"/>
              </a:rPr>
              <a:t>He also received 14 </a:t>
            </a:r>
            <a:r>
              <a:rPr lang="en-US" dirty="0">
                <a:latin typeface="Arial" panose="020B0604020202020204" pitchFamily="34" charset="0"/>
              </a:rPr>
              <a:t>honorary doctorate</a:t>
            </a:r>
            <a:r>
              <a:rPr lang="en-US" b="0" i="0" dirty="0">
                <a:effectLst/>
                <a:latin typeface="Arial" panose="020B0604020202020204" pitchFamily="34" charset="0"/>
              </a:rPr>
              <a:t> </a:t>
            </a:r>
            <a:r>
              <a:rPr lang="en-US" b="0" i="0" dirty="0">
                <a:solidFill>
                  <a:srgbClr val="202122"/>
                </a:solidFill>
                <a:effectLst/>
                <a:latin typeface="Arial" panose="020B0604020202020204" pitchFamily="34" charset="0"/>
              </a:rPr>
              <a:t>degrees from universities. – Wikipedia.</a:t>
            </a:r>
            <a:endParaRPr lang="en-US" dirty="0"/>
          </a:p>
        </p:txBody>
      </p:sp>
    </p:spTree>
    <p:extLst>
      <p:ext uri="{BB962C8B-B14F-4D97-AF65-F5344CB8AC3E}">
        <p14:creationId xmlns:p14="http://schemas.microsoft.com/office/powerpoint/2010/main" val="4141553225"/>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FREEDOM TO LEARN</a:t>
            </a:r>
          </a:p>
          <a:p>
            <a:pPr algn="ctr"/>
            <a:r>
              <a:rPr lang="en-US" sz="2400" b="1" spc="300" dirty="0"/>
              <a:t>(American Library Association)</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28" name="TextBox 27">
            <a:extLst>
              <a:ext uri="{FF2B5EF4-FFF2-40B4-BE49-F238E27FC236}">
                <a16:creationId xmlns:a16="http://schemas.microsoft.com/office/drawing/2014/main" id="{39B89E13-BE23-5B13-DBF0-097BEA989104}"/>
              </a:ext>
            </a:extLst>
          </p:cNvPr>
          <p:cNvSpPr txBox="1"/>
          <p:nvPr/>
        </p:nvSpPr>
        <p:spPr>
          <a:xfrm>
            <a:off x="688508" y="1883607"/>
            <a:ext cx="4991128" cy="2877711"/>
          </a:xfrm>
          <a:prstGeom prst="rect">
            <a:avLst/>
          </a:prstGeom>
          <a:noFill/>
        </p:spPr>
        <p:txBody>
          <a:bodyPr wrap="square">
            <a:spAutoFit/>
          </a:bodyPr>
          <a:lstStyle/>
          <a:p>
            <a:endParaRPr lang="en-US" sz="2400" b="1" dirty="0">
              <a:solidFill>
                <a:srgbClr val="222222"/>
              </a:solidFill>
              <a:latin typeface="Roboto" panose="02000000000000000000" pitchFamily="2" charset="0"/>
            </a:endParaRPr>
          </a:p>
          <a:p>
            <a:pPr marL="342900" indent="-342900">
              <a:buFont typeface="Arial" panose="020B0604020202020204" pitchFamily="34" charset="0"/>
              <a:buChar char="•"/>
            </a:pPr>
            <a:r>
              <a:rPr lang="en-US" sz="2000" b="1" dirty="0">
                <a:solidFill>
                  <a:srgbClr val="222222"/>
                </a:solidFill>
                <a:latin typeface="Roboto" panose="02000000000000000000" pitchFamily="2" charset="0"/>
              </a:rPr>
              <a:t>Sponsored annually by the ALA since the 1980’s (last week of September).</a:t>
            </a:r>
          </a:p>
          <a:p>
            <a:pPr marL="342900" indent="-342900">
              <a:buFont typeface="Arial" panose="020B0604020202020204" pitchFamily="34" charset="0"/>
              <a:buChar char="•"/>
            </a:pPr>
            <a:endParaRPr lang="en-US" sz="600" b="1" dirty="0">
              <a:solidFill>
                <a:srgbClr val="222222"/>
              </a:solidFill>
              <a:latin typeface="Roboto" panose="02000000000000000000" pitchFamily="2" charset="0"/>
            </a:endParaRPr>
          </a:p>
          <a:p>
            <a:pPr marL="342900" indent="-342900">
              <a:buFont typeface="Arial" panose="020B0604020202020204" pitchFamily="34" charset="0"/>
              <a:buChar char="•"/>
            </a:pPr>
            <a:endParaRPr lang="en-US" sz="1100" b="1" i="0" dirty="0">
              <a:solidFill>
                <a:srgbClr val="222222"/>
              </a:solidFill>
              <a:effectLst/>
              <a:latin typeface="Roboto" panose="02000000000000000000" pitchFamily="2" charset="0"/>
            </a:endParaRPr>
          </a:p>
          <a:p>
            <a:pPr marL="342900" indent="-342900">
              <a:buFont typeface="Arial" panose="020B0604020202020204" pitchFamily="34" charset="0"/>
              <a:buChar char="•"/>
            </a:pPr>
            <a:r>
              <a:rPr lang="en-US" sz="2000" b="1" dirty="0">
                <a:solidFill>
                  <a:srgbClr val="222222"/>
                </a:solidFill>
                <a:latin typeface="Roboto" panose="02000000000000000000" pitchFamily="2" charset="0"/>
              </a:rPr>
              <a:t>Celebrates the “Freedom to Learn.”</a:t>
            </a:r>
            <a:endParaRPr lang="en-US" sz="2000" b="1" i="0" dirty="0">
              <a:solidFill>
                <a:srgbClr val="222222"/>
              </a:solidFill>
              <a:effectLst/>
              <a:latin typeface="Roboto" panose="02000000000000000000" pitchFamily="2" charset="0"/>
            </a:endParaRPr>
          </a:p>
          <a:p>
            <a:endParaRPr lang="en-US" sz="1400" b="1" u="sng" dirty="0">
              <a:solidFill>
                <a:srgbClr val="222222"/>
              </a:solidFill>
              <a:latin typeface="Roboto" panose="02000000000000000000" pitchFamily="2" charset="0"/>
            </a:endParaRPr>
          </a:p>
          <a:p>
            <a:pPr marL="342900" indent="-342900">
              <a:buFont typeface="Arial" panose="020B0604020202020204" pitchFamily="34" charset="0"/>
              <a:buChar char="•"/>
            </a:pPr>
            <a:r>
              <a:rPr lang="en-US" sz="2000" b="1" dirty="0">
                <a:solidFill>
                  <a:srgbClr val="222222"/>
                </a:solidFill>
                <a:latin typeface="Roboto" panose="02000000000000000000" pitchFamily="2" charset="0"/>
              </a:rPr>
              <a:t>Promotes a</a:t>
            </a:r>
            <a:r>
              <a:rPr lang="en-US" sz="2000" b="1" i="0" dirty="0">
                <a:solidFill>
                  <a:srgbClr val="222222"/>
                </a:solidFill>
                <a:effectLst/>
                <a:latin typeface="Roboto" panose="02000000000000000000" pitchFamily="2" charset="0"/>
              </a:rPr>
              <a:t>ccess to all ideas, even those some may consider untraditional or unpopular. </a:t>
            </a:r>
            <a:endParaRPr lang="en-US" sz="2000" b="1" dirty="0"/>
          </a:p>
        </p:txBody>
      </p:sp>
      <p:sp>
        <p:nvSpPr>
          <p:cNvPr id="29" name="TextBox 28">
            <a:extLst>
              <a:ext uri="{FF2B5EF4-FFF2-40B4-BE49-F238E27FC236}">
                <a16:creationId xmlns:a16="http://schemas.microsoft.com/office/drawing/2014/main" id="{E0930D8A-BDB6-82DA-109D-5095F9E8A999}"/>
              </a:ext>
            </a:extLst>
          </p:cNvPr>
          <p:cNvSpPr txBox="1"/>
          <p:nvPr/>
        </p:nvSpPr>
        <p:spPr>
          <a:xfrm>
            <a:off x="1545772" y="1516055"/>
            <a:ext cx="3668486" cy="461665"/>
          </a:xfrm>
          <a:prstGeom prst="rect">
            <a:avLst/>
          </a:prstGeom>
          <a:noFill/>
        </p:spPr>
        <p:txBody>
          <a:bodyPr wrap="square" rtlCol="0">
            <a:spAutoFit/>
          </a:bodyPr>
          <a:lstStyle/>
          <a:p>
            <a:r>
              <a:rPr lang="en-US" sz="2400" b="1" u="sng" spc="300" dirty="0"/>
              <a:t>BANNED BOOK WEEK</a:t>
            </a:r>
          </a:p>
        </p:txBody>
      </p:sp>
      <p:pic>
        <p:nvPicPr>
          <p:cNvPr id="33" name="Picture 32">
            <a:extLst>
              <a:ext uri="{FF2B5EF4-FFF2-40B4-BE49-F238E27FC236}">
                <a16:creationId xmlns:a16="http://schemas.microsoft.com/office/drawing/2014/main" id="{C62C7A04-94DF-47AD-B70F-F66272EE701D}"/>
              </a:ext>
            </a:extLst>
          </p:cNvPr>
          <p:cNvPicPr>
            <a:picLocks noChangeAspect="1"/>
          </p:cNvPicPr>
          <p:nvPr/>
        </p:nvPicPr>
        <p:blipFill>
          <a:blip r:embed="rId3"/>
          <a:stretch>
            <a:fillRect/>
          </a:stretch>
        </p:blipFill>
        <p:spPr>
          <a:xfrm>
            <a:off x="6322919" y="1883607"/>
            <a:ext cx="2334818" cy="2496237"/>
          </a:xfrm>
          <a:prstGeom prst="rect">
            <a:avLst/>
          </a:prstGeom>
        </p:spPr>
      </p:pic>
    </p:spTree>
    <p:extLst>
      <p:ext uri="{BB962C8B-B14F-4D97-AF65-F5344CB8AC3E}">
        <p14:creationId xmlns:p14="http://schemas.microsoft.com/office/powerpoint/2010/main" val="3223703068"/>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6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BOOK BANNING</a:t>
            </a:r>
          </a:p>
        </p:txBody>
      </p:sp>
      <p:sp>
        <p:nvSpPr>
          <p:cNvPr id="6" name="TextBox 5">
            <a:extLst>
              <a:ext uri="{FF2B5EF4-FFF2-40B4-BE49-F238E27FC236}">
                <a16:creationId xmlns:a16="http://schemas.microsoft.com/office/drawing/2014/main" id="{075E0BC7-F187-0172-6D29-32F3BE9AD367}"/>
              </a:ext>
            </a:extLst>
          </p:cNvPr>
          <p:cNvSpPr txBox="1"/>
          <p:nvPr/>
        </p:nvSpPr>
        <p:spPr>
          <a:xfrm>
            <a:off x="1719184" y="1967061"/>
            <a:ext cx="6043055" cy="3354765"/>
          </a:xfrm>
          <a:prstGeom prst="rect">
            <a:avLst/>
          </a:prstGeom>
          <a:noFill/>
        </p:spPr>
        <p:txBody>
          <a:bodyPr wrap="square">
            <a:spAutoFit/>
          </a:bodyPr>
          <a:lstStyle/>
          <a:p>
            <a:pPr algn="ctr"/>
            <a:r>
              <a:rPr lang="en-US" sz="4000" b="1" i="0" dirty="0">
                <a:solidFill>
                  <a:srgbClr val="121212"/>
                </a:solidFill>
                <a:effectLst/>
                <a:latin typeface="GH Guardian Headline"/>
              </a:rPr>
              <a:t>“Banning ideas and authors is not a ‘culture war’</a:t>
            </a:r>
          </a:p>
          <a:p>
            <a:pPr algn="ctr"/>
            <a:r>
              <a:rPr lang="en-US" sz="4000" b="1" dirty="0">
                <a:solidFill>
                  <a:srgbClr val="121212"/>
                </a:solidFill>
                <a:latin typeface="GH Guardian Headline"/>
              </a:rPr>
              <a:t>. . .</a:t>
            </a:r>
            <a:r>
              <a:rPr lang="en-US" sz="4000" b="1" i="0" dirty="0">
                <a:solidFill>
                  <a:srgbClr val="121212"/>
                </a:solidFill>
                <a:effectLst/>
                <a:latin typeface="GH Guardian Headline"/>
              </a:rPr>
              <a:t> it’s fascism”</a:t>
            </a:r>
          </a:p>
          <a:p>
            <a:pPr algn="ctr"/>
            <a:endParaRPr lang="en-US" sz="3600" b="1" i="0" dirty="0">
              <a:solidFill>
                <a:srgbClr val="121212"/>
              </a:solidFill>
              <a:effectLst/>
              <a:latin typeface="GH Guardian Headline"/>
            </a:endParaRPr>
          </a:p>
          <a:p>
            <a:pPr algn="ctr"/>
            <a:r>
              <a:rPr lang="en-US" sz="2800" b="1" dirty="0"/>
              <a:t>Yale Professor Jason Stanley </a:t>
            </a:r>
          </a:p>
          <a:p>
            <a:pPr algn="ctr"/>
            <a:r>
              <a:rPr lang="en-US" sz="2000" b="1" dirty="0"/>
              <a:t>The Guardian 2023</a:t>
            </a:r>
            <a:endParaRPr lang="en-US" sz="2800" b="1" dirty="0"/>
          </a:p>
        </p:txBody>
      </p:sp>
    </p:spTree>
    <p:extLst>
      <p:ext uri="{BB962C8B-B14F-4D97-AF65-F5344CB8AC3E}">
        <p14:creationId xmlns:p14="http://schemas.microsoft.com/office/powerpoint/2010/main" val="4048446573"/>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715840" y="1117356"/>
            <a:ext cx="3243943" cy="769441"/>
          </a:xfrm>
          <a:prstGeom prst="rect">
            <a:avLst/>
          </a:prstGeom>
          <a:noFill/>
        </p:spPr>
        <p:txBody>
          <a:bodyPr wrap="square" rtlCol="0">
            <a:spAutoFit/>
          </a:bodyPr>
          <a:lstStyle/>
          <a:p>
            <a:r>
              <a:rPr lang="en-US" sz="2400" b="1" dirty="0"/>
              <a:t>The Hate U Give</a:t>
            </a:r>
          </a:p>
          <a:p>
            <a:pPr marL="800100" lvl="1" indent="-342900">
              <a:buFont typeface="Wingdings" panose="05000000000000000000" pitchFamily="2" charset="2"/>
              <a:buChar char="q"/>
            </a:pPr>
            <a:r>
              <a:rPr lang="en-US" sz="2000" b="1" dirty="0"/>
              <a:t>Angie Thomas</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1587792282"/>
              </p:ext>
            </p:extLst>
          </p:nvPr>
        </p:nvGraphicFramePr>
        <p:xfrm>
          <a:off x="5567095" y="2007702"/>
          <a:ext cx="3391331" cy="3547665"/>
        </p:xfrm>
        <a:graphic>
          <a:graphicData uri="http://schemas.openxmlformats.org/drawingml/2006/table">
            <a:tbl>
              <a:tblPr firstRow="1" bandRow="1">
                <a:tableStyleId>{5C22544A-7EE6-4342-B048-85BDC9FD1C3A}</a:tableStyleId>
              </a:tblPr>
              <a:tblGrid>
                <a:gridCol w="728346">
                  <a:extLst>
                    <a:ext uri="{9D8B030D-6E8A-4147-A177-3AD203B41FA5}">
                      <a16:colId xmlns:a16="http://schemas.microsoft.com/office/drawing/2014/main" val="657750012"/>
                    </a:ext>
                  </a:extLst>
                </a:gridCol>
                <a:gridCol w="2662985">
                  <a:extLst>
                    <a:ext uri="{9D8B030D-6E8A-4147-A177-3AD203B41FA5}">
                      <a16:colId xmlns:a16="http://schemas.microsoft.com/office/drawing/2014/main" val="4270993927"/>
                    </a:ext>
                  </a:extLst>
                </a:gridCol>
              </a:tblGrid>
              <a:tr h="560625">
                <a:tc>
                  <a:txBody>
                    <a:bodyPr/>
                    <a:lstStyle/>
                    <a:p>
                      <a:pPr algn="ctr"/>
                      <a:r>
                        <a:rPr lang="en-US" sz="1600" b="1" dirty="0">
                          <a:solidFill>
                            <a:schemeClr val="tx1"/>
                          </a:solidFill>
                        </a:rPr>
                        <a:t>2017</a:t>
                      </a:r>
                    </a:p>
                  </a:txBody>
                  <a:tcPr>
                    <a:solidFill>
                      <a:schemeClr val="accent4">
                        <a:lumMod val="20000"/>
                        <a:lumOff val="80000"/>
                      </a:schemeClr>
                    </a:solidFill>
                  </a:tcPr>
                </a:tc>
                <a:tc>
                  <a:txBody>
                    <a:bodyPr/>
                    <a:lstStyle/>
                    <a:p>
                      <a:r>
                        <a:rPr lang="en-US" sz="1600" b="1" dirty="0">
                          <a:solidFill>
                            <a:schemeClr val="tx1"/>
                          </a:solidFill>
                        </a:rPr>
                        <a:t>First published</a:t>
                      </a:r>
                    </a:p>
                  </a:txBody>
                  <a:tcPr>
                    <a:solidFill>
                      <a:schemeClr val="accent4">
                        <a:lumMod val="20000"/>
                        <a:lumOff val="80000"/>
                      </a:schemeClr>
                    </a:solidFill>
                  </a:tcPr>
                </a:tc>
                <a:extLst>
                  <a:ext uri="{0D108BD9-81ED-4DB2-BD59-A6C34878D82A}">
                    <a16:rowId xmlns:a16="http://schemas.microsoft.com/office/drawing/2014/main" val="3953240557"/>
                  </a:ext>
                </a:extLst>
              </a:tr>
              <a:tr h="1144450">
                <a:tc>
                  <a:txBody>
                    <a:bodyPr/>
                    <a:lstStyle/>
                    <a:p>
                      <a:pPr algn="ctr"/>
                      <a:r>
                        <a:rPr lang="en-US" sz="1600" b="1" dirty="0"/>
                        <a:t>2017-2018</a:t>
                      </a:r>
                    </a:p>
                  </a:txBody>
                  <a:tcPr>
                    <a:solidFill>
                      <a:schemeClr val="accent4">
                        <a:lumMod val="20000"/>
                        <a:lumOff val="80000"/>
                      </a:schemeClr>
                    </a:solidFill>
                  </a:tcPr>
                </a:tc>
                <a:tc>
                  <a:txBody>
                    <a:bodyPr/>
                    <a:lstStyle/>
                    <a:p>
                      <a:r>
                        <a:rPr lang="en-US" sz="1600" b="1" dirty="0"/>
                        <a:t>Winner:</a:t>
                      </a:r>
                    </a:p>
                    <a:p>
                      <a:pPr marL="285750" indent="-285750">
                        <a:buFont typeface="Arial" panose="020B0604020202020204" pitchFamily="34" charset="0"/>
                        <a:buChar char="•"/>
                      </a:pPr>
                      <a:r>
                        <a:rPr lang="en-US" sz="1600" b="1" dirty="0"/>
                        <a:t>Waterstone</a:t>
                      </a:r>
                    </a:p>
                    <a:p>
                      <a:pPr marL="285750" indent="-285750">
                        <a:buFont typeface="Arial" panose="020B0604020202020204" pitchFamily="34" charset="0"/>
                        <a:buChar char="•"/>
                      </a:pPr>
                      <a:r>
                        <a:rPr lang="en-US" sz="1600" b="1" dirty="0"/>
                        <a:t>Goodread’s Choice Award</a:t>
                      </a:r>
                    </a:p>
                    <a:p>
                      <a:pPr marL="285750" indent="-285750">
                        <a:buFont typeface="Arial" panose="020B0604020202020204" pitchFamily="34" charset="0"/>
                        <a:buChar char="•"/>
                      </a:pPr>
                      <a:r>
                        <a:rPr lang="en-US" sz="1600" b="1" dirty="0"/>
                        <a:t>Edgar Award</a:t>
                      </a:r>
                    </a:p>
                    <a:p>
                      <a:pPr marL="285750" indent="-285750">
                        <a:buFont typeface="Arial" panose="020B0604020202020204" pitchFamily="34" charset="0"/>
                        <a:buChar char="•"/>
                      </a:pPr>
                      <a:r>
                        <a:rPr lang="en-US" sz="1600" b="1" dirty="0"/>
                        <a:t>Audie Award</a:t>
                      </a:r>
                    </a:p>
                    <a:p>
                      <a:pPr marL="0" indent="0">
                        <a:buFont typeface="Arial" panose="020B0604020202020204" pitchFamily="34" charset="0"/>
                        <a:buNone/>
                      </a:pPr>
                      <a:r>
                        <a:rPr lang="en-US" sz="1600" b="1" dirty="0"/>
                        <a:t>Finalist:</a:t>
                      </a:r>
                    </a:p>
                    <a:p>
                      <a:pPr marL="285750" indent="-285750">
                        <a:buFont typeface="Arial" panose="020B0604020202020204" pitchFamily="34" charset="0"/>
                        <a:buChar char="•"/>
                      </a:pPr>
                      <a:r>
                        <a:rPr lang="en-US" sz="1600" b="1" dirty="0"/>
                        <a:t>Kirkus Prize</a:t>
                      </a:r>
                    </a:p>
                    <a:p>
                      <a:pPr marL="285750" indent="-285750">
                        <a:buFont typeface="Arial" panose="020B0604020202020204" pitchFamily="34" charset="0"/>
                        <a:buChar char="•"/>
                      </a:pPr>
                      <a:r>
                        <a:rPr lang="en-US" sz="1600" b="1" dirty="0"/>
                        <a:t>Nat’l Book Award</a:t>
                      </a:r>
                    </a:p>
                    <a:p>
                      <a:pPr marL="285750" indent="-285750">
                        <a:buFont typeface="Arial" panose="020B0604020202020204" pitchFamily="34" charset="0"/>
                        <a:buChar char="•"/>
                      </a:pPr>
                      <a:r>
                        <a:rPr lang="en-US" sz="1600" b="1" dirty="0"/>
                        <a:t>LA Times Book Award</a:t>
                      </a:r>
                    </a:p>
                    <a:p>
                      <a:pPr marL="0" indent="0">
                        <a:buFont typeface="Arial" panose="020B0604020202020204" pitchFamily="34" charset="0"/>
                        <a:buNone/>
                      </a:pPr>
                      <a:endParaRPr lang="en-US" sz="800" b="1" dirty="0"/>
                    </a:p>
                  </a:txBody>
                  <a:tcPr>
                    <a:solidFill>
                      <a:schemeClr val="accent4">
                        <a:lumMod val="20000"/>
                        <a:lumOff val="80000"/>
                      </a:schemeClr>
                    </a:solidFill>
                  </a:tcPr>
                </a:tc>
                <a:extLst>
                  <a:ext uri="{0D108BD9-81ED-4DB2-BD59-A6C34878D82A}">
                    <a16:rowId xmlns:a16="http://schemas.microsoft.com/office/drawing/2014/main" val="3288107389"/>
                  </a:ext>
                </a:extLst>
              </a:tr>
              <a:tr h="560625">
                <a:tc gridSpan="2">
                  <a:txBody>
                    <a:bodyPr/>
                    <a:lstStyle/>
                    <a:p>
                      <a:pPr algn="l"/>
                      <a:r>
                        <a:rPr lang="en-US" sz="1600" b="1" dirty="0"/>
                        <a:t>Booklist name the book one of the best of the year (2017) of any genre.</a:t>
                      </a:r>
                    </a:p>
                  </a:txBody>
                  <a:tcPr>
                    <a:solidFill>
                      <a:schemeClr val="accent4">
                        <a:lumMod val="20000"/>
                        <a:lumOff val="80000"/>
                      </a:schemeClr>
                    </a:solidFill>
                  </a:tcPr>
                </a:tc>
                <a:tc hMerge="1">
                  <a:txBody>
                    <a:bodyPr/>
                    <a:lstStyle/>
                    <a:p>
                      <a:endParaRPr lang="en-US" sz="1600" b="1" dirty="0"/>
                    </a:p>
                  </a:txBody>
                  <a:tcPr>
                    <a:solidFill>
                      <a:schemeClr val="bg1"/>
                    </a:solidFill>
                  </a:tcPr>
                </a:tc>
                <a:extLst>
                  <a:ext uri="{0D108BD9-81ED-4DB2-BD59-A6C34878D82A}">
                    <a16:rowId xmlns:a16="http://schemas.microsoft.com/office/drawing/2014/main" val="1976685125"/>
                  </a:ext>
                </a:extLst>
              </a:tr>
            </a:tbl>
          </a:graphicData>
        </a:graphic>
      </p:graphicFrame>
      <p:pic>
        <p:nvPicPr>
          <p:cNvPr id="5" name="Picture 4">
            <a:extLst>
              <a:ext uri="{FF2B5EF4-FFF2-40B4-BE49-F238E27FC236}">
                <a16:creationId xmlns:a16="http://schemas.microsoft.com/office/drawing/2014/main" id="{0AEDF729-8B3F-3C57-115D-F823F83301CA}"/>
              </a:ext>
            </a:extLst>
          </p:cNvPr>
          <p:cNvPicPr>
            <a:picLocks noChangeAspect="1"/>
          </p:cNvPicPr>
          <p:nvPr/>
        </p:nvPicPr>
        <p:blipFill>
          <a:blip r:embed="rId3"/>
          <a:stretch>
            <a:fillRect/>
          </a:stretch>
        </p:blipFill>
        <p:spPr>
          <a:xfrm>
            <a:off x="478968" y="801949"/>
            <a:ext cx="2782894" cy="3837282"/>
          </a:xfrm>
          <a:prstGeom prst="rect">
            <a:avLst/>
          </a:prstGeom>
        </p:spPr>
      </p:pic>
      <p:sp>
        <p:nvSpPr>
          <p:cNvPr id="8" name="TextBox 7">
            <a:extLst>
              <a:ext uri="{FF2B5EF4-FFF2-40B4-BE49-F238E27FC236}">
                <a16:creationId xmlns:a16="http://schemas.microsoft.com/office/drawing/2014/main" id="{DF170D62-120F-9083-4EEF-E0048E4AB9B2}"/>
              </a:ext>
            </a:extLst>
          </p:cNvPr>
          <p:cNvSpPr txBox="1"/>
          <p:nvPr/>
        </p:nvSpPr>
        <p:spPr>
          <a:xfrm>
            <a:off x="3562551" y="3531323"/>
            <a:ext cx="1562886" cy="338554"/>
          </a:xfrm>
          <a:prstGeom prst="rect">
            <a:avLst/>
          </a:prstGeom>
          <a:noFill/>
        </p:spPr>
        <p:txBody>
          <a:bodyPr wrap="square" rtlCol="0">
            <a:spAutoFit/>
          </a:bodyPr>
          <a:lstStyle/>
          <a:p>
            <a:pPr algn="ctr"/>
            <a:r>
              <a:rPr lang="en-US" sz="1600" b="1" dirty="0"/>
              <a:t>Angie Thomas</a:t>
            </a:r>
          </a:p>
        </p:txBody>
      </p:sp>
      <p:pic>
        <p:nvPicPr>
          <p:cNvPr id="15" name="Picture 14">
            <a:extLst>
              <a:ext uri="{FF2B5EF4-FFF2-40B4-BE49-F238E27FC236}">
                <a16:creationId xmlns:a16="http://schemas.microsoft.com/office/drawing/2014/main" id="{30A9F307-FEB1-132A-C4E0-998F09C980ED}"/>
              </a:ext>
            </a:extLst>
          </p:cNvPr>
          <p:cNvPicPr>
            <a:picLocks noChangeAspect="1"/>
          </p:cNvPicPr>
          <p:nvPr/>
        </p:nvPicPr>
        <p:blipFill>
          <a:blip r:embed="rId4"/>
          <a:stretch>
            <a:fillRect/>
          </a:stretch>
        </p:blipFill>
        <p:spPr>
          <a:xfrm>
            <a:off x="3463024" y="1133185"/>
            <a:ext cx="1815625" cy="2398138"/>
          </a:xfrm>
          <a:prstGeom prst="rect">
            <a:avLst/>
          </a:prstGeom>
        </p:spPr>
      </p:pic>
      <p:grpSp>
        <p:nvGrpSpPr>
          <p:cNvPr id="17" name="Group 16">
            <a:extLst>
              <a:ext uri="{FF2B5EF4-FFF2-40B4-BE49-F238E27FC236}">
                <a16:creationId xmlns:a16="http://schemas.microsoft.com/office/drawing/2014/main" id="{55B43FC6-B04A-DBE7-DA05-5502051449AF}"/>
              </a:ext>
            </a:extLst>
          </p:cNvPr>
          <p:cNvGrpSpPr/>
          <p:nvPr/>
        </p:nvGrpSpPr>
        <p:grpSpPr>
          <a:xfrm>
            <a:off x="378447" y="1848526"/>
            <a:ext cx="2765401" cy="3725469"/>
            <a:chOff x="286476" y="1447890"/>
            <a:chExt cx="2765401" cy="3725469"/>
          </a:xfrm>
        </p:grpSpPr>
        <p:sp>
          <p:nvSpPr>
            <p:cNvPr id="18" name="TextBox 17">
              <a:extLst>
                <a:ext uri="{FF2B5EF4-FFF2-40B4-BE49-F238E27FC236}">
                  <a16:creationId xmlns:a16="http://schemas.microsoft.com/office/drawing/2014/main" id="{3FD27C1F-66DE-E4D2-ADDE-3ACB0B9856D5}"/>
                </a:ext>
              </a:extLst>
            </p:cNvPr>
            <p:cNvSpPr txBox="1"/>
            <p:nvPr/>
          </p:nvSpPr>
          <p:spPr>
            <a:xfrm>
              <a:off x="286476" y="4465473"/>
              <a:ext cx="2765401" cy="707886"/>
            </a:xfrm>
            <a:prstGeom prst="rect">
              <a:avLst/>
            </a:prstGeom>
            <a:noFill/>
          </p:spPr>
          <p:txBody>
            <a:bodyPr wrap="square" rtlCol="0">
              <a:spAutoFit/>
            </a:bodyPr>
            <a:lstStyle/>
            <a:p>
              <a:pPr algn="ctr"/>
              <a:r>
                <a:rPr lang="en-US" sz="2000" b="1" dirty="0">
                  <a:solidFill>
                    <a:srgbClr val="FF0000"/>
                  </a:solidFill>
                </a:rPr>
                <a:t>Banned: Jackson County School District</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286476" y="1447890"/>
              <a:ext cx="2765401" cy="2861624"/>
              <a:chOff x="1639406" y="1431718"/>
              <a:chExt cx="4158343" cy="4003041"/>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Tree>
    <p:extLst>
      <p:ext uri="{BB962C8B-B14F-4D97-AF65-F5344CB8AC3E}">
        <p14:creationId xmlns:p14="http://schemas.microsoft.com/office/powerpoint/2010/main" val="3299867647"/>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5080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NAZIS BAN and BURN BOOKS</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pic>
        <p:nvPicPr>
          <p:cNvPr id="4" name="Picture 3">
            <a:extLst>
              <a:ext uri="{FF2B5EF4-FFF2-40B4-BE49-F238E27FC236}">
                <a16:creationId xmlns:a16="http://schemas.microsoft.com/office/drawing/2014/main" id="{C6FAD0BE-0F1B-1CD1-25DC-8A9FC323BF4B}"/>
              </a:ext>
            </a:extLst>
          </p:cNvPr>
          <p:cNvPicPr>
            <a:picLocks noChangeAspect="1"/>
          </p:cNvPicPr>
          <p:nvPr/>
        </p:nvPicPr>
        <p:blipFill>
          <a:blip r:embed="rId3"/>
          <a:stretch>
            <a:fillRect/>
          </a:stretch>
        </p:blipFill>
        <p:spPr>
          <a:xfrm>
            <a:off x="5187237" y="982120"/>
            <a:ext cx="3956763" cy="3050775"/>
          </a:xfrm>
          <a:prstGeom prst="rect">
            <a:avLst/>
          </a:prstGeom>
        </p:spPr>
      </p:pic>
      <p:sp>
        <p:nvSpPr>
          <p:cNvPr id="11" name="TextBox 10">
            <a:extLst>
              <a:ext uri="{FF2B5EF4-FFF2-40B4-BE49-F238E27FC236}">
                <a16:creationId xmlns:a16="http://schemas.microsoft.com/office/drawing/2014/main" id="{5D25AB5A-AF61-F6DE-44E1-ED2BD68DE161}"/>
              </a:ext>
            </a:extLst>
          </p:cNvPr>
          <p:cNvSpPr txBox="1"/>
          <p:nvPr/>
        </p:nvSpPr>
        <p:spPr>
          <a:xfrm>
            <a:off x="254337" y="1341344"/>
            <a:ext cx="4767942" cy="830997"/>
          </a:xfrm>
          <a:prstGeom prst="rect">
            <a:avLst/>
          </a:prstGeom>
          <a:solidFill>
            <a:schemeClr val="tx1"/>
          </a:solidFill>
        </p:spPr>
        <p:txBody>
          <a:bodyPr wrap="square" rtlCol="0">
            <a:spAutoFit/>
          </a:bodyPr>
          <a:lstStyle/>
          <a:p>
            <a:pPr algn="ctr"/>
            <a:r>
              <a:rPr lang="en-US" sz="2400" b="1" spc="300" dirty="0">
                <a:solidFill>
                  <a:schemeClr val="bg1"/>
                </a:solidFill>
              </a:rPr>
              <a:t>NAZI ASSAULT ON AUTHORS AND IDEAS</a:t>
            </a:r>
          </a:p>
        </p:txBody>
      </p:sp>
      <p:sp>
        <p:nvSpPr>
          <p:cNvPr id="5" name="TextBox 4">
            <a:extLst>
              <a:ext uri="{FF2B5EF4-FFF2-40B4-BE49-F238E27FC236}">
                <a16:creationId xmlns:a16="http://schemas.microsoft.com/office/drawing/2014/main" id="{59BFFF3D-B084-4154-8A5C-78C990EDCC44}"/>
              </a:ext>
            </a:extLst>
          </p:cNvPr>
          <p:cNvSpPr txBox="1"/>
          <p:nvPr/>
        </p:nvSpPr>
        <p:spPr>
          <a:xfrm>
            <a:off x="348580" y="2438357"/>
            <a:ext cx="4571666" cy="2308324"/>
          </a:xfrm>
          <a:prstGeom prst="rect">
            <a:avLst/>
          </a:prstGeom>
          <a:solidFill>
            <a:schemeClr val="bg2"/>
          </a:solidFill>
        </p:spPr>
        <p:txBody>
          <a:bodyPr wrap="square">
            <a:spAutoFit/>
          </a:bodyPr>
          <a:lstStyle/>
          <a:p>
            <a:r>
              <a:rPr lang="en-US" sz="2400" b="0" i="0" dirty="0">
                <a:solidFill>
                  <a:srgbClr val="333333"/>
                </a:solidFill>
                <a:effectLst/>
                <a:latin typeface="Museo Sans 500"/>
              </a:rPr>
              <a:t>The burning of books under the Nazi regime on May 10, 1933, is perhaps the most famous book burning in history.</a:t>
            </a:r>
          </a:p>
          <a:p>
            <a:endParaRPr lang="en-US" sz="2400" dirty="0">
              <a:solidFill>
                <a:srgbClr val="333333"/>
              </a:solidFill>
              <a:latin typeface="Museo Sans 500"/>
            </a:endParaRPr>
          </a:p>
          <a:p>
            <a:endParaRPr lang="en-US" sz="2400" dirty="0"/>
          </a:p>
        </p:txBody>
      </p:sp>
      <p:sp>
        <p:nvSpPr>
          <p:cNvPr id="7" name="TextBox 6">
            <a:extLst>
              <a:ext uri="{FF2B5EF4-FFF2-40B4-BE49-F238E27FC236}">
                <a16:creationId xmlns:a16="http://schemas.microsoft.com/office/drawing/2014/main" id="{77F4F444-DDC5-289B-8E3C-7D3667DB0C0B}"/>
              </a:ext>
            </a:extLst>
          </p:cNvPr>
          <p:cNvSpPr txBox="1"/>
          <p:nvPr/>
        </p:nvSpPr>
        <p:spPr>
          <a:xfrm>
            <a:off x="348580" y="2517234"/>
            <a:ext cx="4287186" cy="2677656"/>
          </a:xfrm>
          <a:prstGeom prst="rect">
            <a:avLst/>
          </a:prstGeom>
          <a:solidFill>
            <a:schemeClr val="bg2"/>
          </a:solidFill>
        </p:spPr>
        <p:txBody>
          <a:bodyPr wrap="square">
            <a:spAutoFit/>
          </a:bodyPr>
          <a:lstStyle/>
          <a:p>
            <a:r>
              <a:rPr lang="en-US" sz="2400" b="0" i="0" dirty="0">
                <a:solidFill>
                  <a:srgbClr val="333333"/>
                </a:solidFill>
                <a:effectLst/>
                <a:latin typeface="Museo Sans 500"/>
              </a:rPr>
              <a:t>In a symbolic act of ominous significance, on May 10, 1933, university students burned upwards of 25,000 volumes of </a:t>
            </a:r>
            <a:r>
              <a:rPr lang="en-US" sz="2400" b="1" i="0" dirty="0">
                <a:solidFill>
                  <a:srgbClr val="333333"/>
                </a:solidFill>
                <a:effectLst/>
                <a:highlight>
                  <a:srgbClr val="FFFF00"/>
                </a:highlight>
                <a:latin typeface="Museo Sans 500"/>
              </a:rPr>
              <a:t>“un-German” books</a:t>
            </a:r>
            <a:r>
              <a:rPr lang="en-US" sz="2400" b="0" i="0" dirty="0">
                <a:solidFill>
                  <a:srgbClr val="333333"/>
                </a:solidFill>
                <a:effectLst/>
                <a:latin typeface="Museo Sans 500"/>
              </a:rPr>
              <a:t>, presaging an era of state censorship and control of culture.</a:t>
            </a:r>
            <a:endParaRPr lang="en-US" sz="2400" dirty="0"/>
          </a:p>
        </p:txBody>
      </p:sp>
      <p:pic>
        <p:nvPicPr>
          <p:cNvPr id="6" name="Picture 5">
            <a:extLst>
              <a:ext uri="{FF2B5EF4-FFF2-40B4-BE49-F238E27FC236}">
                <a16:creationId xmlns:a16="http://schemas.microsoft.com/office/drawing/2014/main" id="{E3B989A0-9B39-D20F-EE1E-8D2483C3E0D5}"/>
              </a:ext>
            </a:extLst>
          </p:cNvPr>
          <p:cNvPicPr>
            <a:picLocks noChangeAspect="1"/>
          </p:cNvPicPr>
          <p:nvPr/>
        </p:nvPicPr>
        <p:blipFill>
          <a:blip r:embed="rId4"/>
          <a:stretch>
            <a:fillRect/>
          </a:stretch>
        </p:blipFill>
        <p:spPr>
          <a:xfrm>
            <a:off x="4940114" y="3171386"/>
            <a:ext cx="898876" cy="1523809"/>
          </a:xfrm>
          <a:prstGeom prst="rect">
            <a:avLst/>
          </a:prstGeom>
          <a:ln w="28575">
            <a:solidFill>
              <a:schemeClr val="bg1"/>
            </a:solidFill>
          </a:ln>
        </p:spPr>
      </p:pic>
      <p:pic>
        <p:nvPicPr>
          <p:cNvPr id="9" name="Picture 8">
            <a:extLst>
              <a:ext uri="{FF2B5EF4-FFF2-40B4-BE49-F238E27FC236}">
                <a16:creationId xmlns:a16="http://schemas.microsoft.com/office/drawing/2014/main" id="{ED8F4733-C636-BBD6-2EF0-BBCA1A378CAF}"/>
              </a:ext>
            </a:extLst>
          </p:cNvPr>
          <p:cNvPicPr>
            <a:picLocks noChangeAspect="1"/>
          </p:cNvPicPr>
          <p:nvPr/>
        </p:nvPicPr>
        <p:blipFill>
          <a:blip r:embed="rId5"/>
          <a:stretch>
            <a:fillRect/>
          </a:stretch>
        </p:blipFill>
        <p:spPr>
          <a:xfrm>
            <a:off x="5840742" y="3609668"/>
            <a:ext cx="984669" cy="1514353"/>
          </a:xfrm>
          <a:prstGeom prst="rect">
            <a:avLst/>
          </a:prstGeom>
          <a:solidFill>
            <a:schemeClr val="bg1"/>
          </a:solidFill>
          <a:ln w="28575">
            <a:solidFill>
              <a:schemeClr val="bg1"/>
            </a:solidFill>
          </a:ln>
        </p:spPr>
      </p:pic>
      <p:pic>
        <p:nvPicPr>
          <p:cNvPr id="14" name="Picture 13">
            <a:extLst>
              <a:ext uri="{FF2B5EF4-FFF2-40B4-BE49-F238E27FC236}">
                <a16:creationId xmlns:a16="http://schemas.microsoft.com/office/drawing/2014/main" id="{A6508D97-C716-E03C-4A55-83949A26B339}"/>
              </a:ext>
            </a:extLst>
          </p:cNvPr>
          <p:cNvPicPr>
            <a:picLocks noChangeAspect="1"/>
          </p:cNvPicPr>
          <p:nvPr/>
        </p:nvPicPr>
        <p:blipFill>
          <a:blip r:embed="rId6"/>
          <a:stretch>
            <a:fillRect/>
          </a:stretch>
        </p:blipFill>
        <p:spPr>
          <a:xfrm>
            <a:off x="8113804" y="3653339"/>
            <a:ext cx="898619" cy="1491042"/>
          </a:xfrm>
          <a:prstGeom prst="rect">
            <a:avLst/>
          </a:prstGeom>
          <a:ln w="28575">
            <a:solidFill>
              <a:schemeClr val="bg1"/>
            </a:solidFill>
          </a:ln>
        </p:spPr>
      </p:pic>
      <p:sp>
        <p:nvSpPr>
          <p:cNvPr id="15" name="TextBox 14">
            <a:extLst>
              <a:ext uri="{FF2B5EF4-FFF2-40B4-BE49-F238E27FC236}">
                <a16:creationId xmlns:a16="http://schemas.microsoft.com/office/drawing/2014/main" id="{3B1ACACA-12C5-C3C1-9B61-94E1BA6D2BC8}"/>
              </a:ext>
            </a:extLst>
          </p:cNvPr>
          <p:cNvSpPr txBox="1"/>
          <p:nvPr/>
        </p:nvSpPr>
        <p:spPr>
          <a:xfrm>
            <a:off x="5273040" y="5313680"/>
            <a:ext cx="3251200" cy="338554"/>
          </a:xfrm>
          <a:prstGeom prst="rect">
            <a:avLst/>
          </a:prstGeom>
          <a:noFill/>
        </p:spPr>
        <p:txBody>
          <a:bodyPr wrap="square" rtlCol="0">
            <a:spAutoFit/>
          </a:bodyPr>
          <a:lstStyle/>
          <a:p>
            <a:r>
              <a:rPr lang="en-US" sz="1600" b="1" dirty="0"/>
              <a:t>Books burned by the NAZIS in 1930s</a:t>
            </a:r>
          </a:p>
        </p:txBody>
      </p:sp>
      <p:pic>
        <p:nvPicPr>
          <p:cNvPr id="17" name="Picture 16">
            <a:extLst>
              <a:ext uri="{FF2B5EF4-FFF2-40B4-BE49-F238E27FC236}">
                <a16:creationId xmlns:a16="http://schemas.microsoft.com/office/drawing/2014/main" id="{2B20B5E9-886C-1066-F656-13F37B87FE51}"/>
              </a:ext>
            </a:extLst>
          </p:cNvPr>
          <p:cNvPicPr>
            <a:picLocks noChangeAspect="1"/>
          </p:cNvPicPr>
          <p:nvPr/>
        </p:nvPicPr>
        <p:blipFill>
          <a:blip r:embed="rId7"/>
          <a:stretch>
            <a:fillRect/>
          </a:stretch>
        </p:blipFill>
        <p:spPr>
          <a:xfrm>
            <a:off x="6641540" y="3979802"/>
            <a:ext cx="804851" cy="1342347"/>
          </a:xfrm>
          <a:prstGeom prst="rect">
            <a:avLst/>
          </a:prstGeom>
          <a:ln w="38100">
            <a:solidFill>
              <a:schemeClr val="bg1"/>
            </a:solidFill>
          </a:ln>
        </p:spPr>
      </p:pic>
    </p:spTree>
    <p:extLst>
      <p:ext uri="{BB962C8B-B14F-4D97-AF65-F5344CB8AC3E}">
        <p14:creationId xmlns:p14="http://schemas.microsoft.com/office/powerpoint/2010/main" val="2973019935"/>
      </p:ext>
    </p:extLst>
  </p:cSld>
  <p:clrMapOvr>
    <a:masterClrMapping/>
  </p:clrMapOvr>
  <mc:AlternateContent xmlns:mc="http://schemas.openxmlformats.org/markup-compatibility/2006" xmlns:p14="http://schemas.microsoft.com/office/powerpoint/2010/main">
    <mc:Choice Requires="p14">
      <p:transition p14:dur="10" advTm="22000"/>
    </mc:Choice>
    <mc:Fallback xmlns="">
      <p:transition advTm="2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9C78EC3-7B7A-294A-B081-CF0F253BD46A}"/>
              </a:ext>
            </a:extLst>
          </p:cNvPr>
          <p:cNvSpPr txBox="1"/>
          <p:nvPr/>
        </p:nvSpPr>
        <p:spPr>
          <a:xfrm>
            <a:off x="3747440" y="4489385"/>
            <a:ext cx="1371600" cy="369332"/>
          </a:xfrm>
          <a:prstGeom prst="rect">
            <a:avLst/>
          </a:prstGeom>
          <a:noFill/>
        </p:spPr>
        <p:txBody>
          <a:bodyPr wrap="square" rtlCol="0">
            <a:spAutoFit/>
          </a:bodyPr>
          <a:lstStyle/>
          <a:p>
            <a:pPr algn="ctr"/>
            <a:r>
              <a:rPr lang="en-US" b="1" dirty="0"/>
              <a:t>1843</a:t>
            </a:r>
          </a:p>
        </p:txBody>
      </p:sp>
      <p:sp>
        <p:nvSpPr>
          <p:cNvPr id="29" name="TextBox 28">
            <a:extLst>
              <a:ext uri="{FF2B5EF4-FFF2-40B4-BE49-F238E27FC236}">
                <a16:creationId xmlns:a16="http://schemas.microsoft.com/office/drawing/2014/main" id="{D1DF6DE0-4EE9-AB58-BE95-53183700F312}"/>
              </a:ext>
            </a:extLst>
          </p:cNvPr>
          <p:cNvSpPr txBox="1"/>
          <p:nvPr/>
        </p:nvSpPr>
        <p:spPr>
          <a:xfrm>
            <a:off x="6807203" y="4298304"/>
            <a:ext cx="1371600" cy="369332"/>
          </a:xfrm>
          <a:prstGeom prst="rect">
            <a:avLst/>
          </a:prstGeom>
          <a:noFill/>
        </p:spPr>
        <p:txBody>
          <a:bodyPr wrap="square" rtlCol="0">
            <a:spAutoFit/>
          </a:bodyPr>
          <a:lstStyle/>
          <a:p>
            <a:pPr algn="ctr"/>
            <a:r>
              <a:rPr lang="en-US" b="1" dirty="0"/>
              <a:t>1833</a:t>
            </a:r>
          </a:p>
        </p:txBody>
      </p:sp>
      <p:pic>
        <p:nvPicPr>
          <p:cNvPr id="28" name="Picture 27">
            <a:extLst>
              <a:ext uri="{FF2B5EF4-FFF2-40B4-BE49-F238E27FC236}">
                <a16:creationId xmlns:a16="http://schemas.microsoft.com/office/drawing/2014/main" id="{602EAC32-84E8-DC54-E276-25433A2EF3C8}"/>
              </a:ext>
            </a:extLst>
          </p:cNvPr>
          <p:cNvPicPr>
            <a:picLocks noChangeAspect="1"/>
          </p:cNvPicPr>
          <p:nvPr/>
        </p:nvPicPr>
        <p:blipFill>
          <a:blip r:embed="rId3"/>
          <a:stretch>
            <a:fillRect/>
          </a:stretch>
        </p:blipFill>
        <p:spPr>
          <a:xfrm>
            <a:off x="7000853" y="2666961"/>
            <a:ext cx="984301" cy="1524078"/>
          </a:xfrm>
          <a:prstGeom prst="rect">
            <a:avLst/>
          </a:prstGeom>
        </p:spPr>
      </p:pic>
      <p:pic>
        <p:nvPicPr>
          <p:cNvPr id="25" name="Picture 24">
            <a:extLst>
              <a:ext uri="{FF2B5EF4-FFF2-40B4-BE49-F238E27FC236}">
                <a16:creationId xmlns:a16="http://schemas.microsoft.com/office/drawing/2014/main" id="{670E18FA-49BC-983A-604D-B9539DB01F75}"/>
              </a:ext>
            </a:extLst>
          </p:cNvPr>
          <p:cNvPicPr>
            <a:picLocks noChangeAspect="1"/>
          </p:cNvPicPr>
          <p:nvPr/>
        </p:nvPicPr>
        <p:blipFill>
          <a:blip r:embed="rId4"/>
          <a:stretch>
            <a:fillRect/>
          </a:stretch>
        </p:blipFill>
        <p:spPr>
          <a:xfrm>
            <a:off x="3982367" y="2873577"/>
            <a:ext cx="901746" cy="1555830"/>
          </a:xfrm>
          <a:prstGeom prst="rect">
            <a:avLst/>
          </a:prstGeom>
        </p:spPr>
      </p:pic>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BOOK BURNING</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6" name="TextBox 5">
            <a:extLst>
              <a:ext uri="{FF2B5EF4-FFF2-40B4-BE49-F238E27FC236}">
                <a16:creationId xmlns:a16="http://schemas.microsoft.com/office/drawing/2014/main" id="{42797B35-4FC1-6B51-1E80-169B916F5E80}"/>
              </a:ext>
            </a:extLst>
          </p:cNvPr>
          <p:cNvSpPr txBox="1"/>
          <p:nvPr/>
        </p:nvSpPr>
        <p:spPr>
          <a:xfrm>
            <a:off x="3738880" y="996451"/>
            <a:ext cx="4663440" cy="1384995"/>
          </a:xfrm>
          <a:prstGeom prst="rect">
            <a:avLst/>
          </a:prstGeom>
          <a:noFill/>
        </p:spPr>
        <p:txBody>
          <a:bodyPr wrap="square">
            <a:spAutoFit/>
          </a:bodyPr>
          <a:lstStyle/>
          <a:p>
            <a:pPr algn="ctr" fontAlgn="base"/>
            <a:r>
              <a:rPr lang="en-US" sz="2800" b="1" i="0" dirty="0">
                <a:solidFill>
                  <a:srgbClr val="6D6D6D"/>
                </a:solidFill>
                <a:effectLst/>
                <a:latin typeface="TitilliumRegular"/>
              </a:rPr>
              <a:t>“Where they burn books, in the end, they will burn humans too.”</a:t>
            </a:r>
          </a:p>
        </p:txBody>
      </p:sp>
      <p:pic>
        <p:nvPicPr>
          <p:cNvPr id="9" name="Picture 8">
            <a:extLst>
              <a:ext uri="{FF2B5EF4-FFF2-40B4-BE49-F238E27FC236}">
                <a16:creationId xmlns:a16="http://schemas.microsoft.com/office/drawing/2014/main" id="{E2D6BCBC-266E-0923-22F8-52829B6E746A}"/>
              </a:ext>
            </a:extLst>
          </p:cNvPr>
          <p:cNvPicPr>
            <a:picLocks noChangeAspect="1"/>
          </p:cNvPicPr>
          <p:nvPr/>
        </p:nvPicPr>
        <p:blipFill>
          <a:blip r:embed="rId5"/>
          <a:stretch>
            <a:fillRect/>
          </a:stretch>
        </p:blipFill>
        <p:spPr>
          <a:xfrm>
            <a:off x="619760" y="1117356"/>
            <a:ext cx="2631440" cy="3823216"/>
          </a:xfrm>
          <a:prstGeom prst="rect">
            <a:avLst/>
          </a:prstGeom>
        </p:spPr>
      </p:pic>
      <p:sp>
        <p:nvSpPr>
          <p:cNvPr id="11" name="TextBox 10">
            <a:extLst>
              <a:ext uri="{FF2B5EF4-FFF2-40B4-BE49-F238E27FC236}">
                <a16:creationId xmlns:a16="http://schemas.microsoft.com/office/drawing/2014/main" id="{25C27E93-ED90-EF36-9151-0726670C1970}"/>
              </a:ext>
            </a:extLst>
          </p:cNvPr>
          <p:cNvSpPr txBox="1"/>
          <p:nvPr/>
        </p:nvSpPr>
        <p:spPr>
          <a:xfrm>
            <a:off x="528320" y="5061477"/>
            <a:ext cx="3210560" cy="369332"/>
          </a:xfrm>
          <a:prstGeom prst="rect">
            <a:avLst/>
          </a:prstGeom>
          <a:noFill/>
        </p:spPr>
        <p:txBody>
          <a:bodyPr wrap="square" rtlCol="0">
            <a:spAutoFit/>
          </a:bodyPr>
          <a:lstStyle/>
          <a:p>
            <a:r>
              <a:rPr lang="en-US" dirty="0"/>
              <a:t>Heinrich Heine – German Poet</a:t>
            </a:r>
          </a:p>
        </p:txBody>
      </p:sp>
      <p:pic>
        <p:nvPicPr>
          <p:cNvPr id="15" name="Picture 14">
            <a:extLst>
              <a:ext uri="{FF2B5EF4-FFF2-40B4-BE49-F238E27FC236}">
                <a16:creationId xmlns:a16="http://schemas.microsoft.com/office/drawing/2014/main" id="{2ADB9DCA-CB33-EF39-1C22-2A9722B742EE}"/>
              </a:ext>
            </a:extLst>
          </p:cNvPr>
          <p:cNvPicPr>
            <a:picLocks noChangeAspect="1"/>
          </p:cNvPicPr>
          <p:nvPr/>
        </p:nvPicPr>
        <p:blipFill>
          <a:blip r:embed="rId6"/>
          <a:stretch>
            <a:fillRect/>
          </a:stretch>
        </p:blipFill>
        <p:spPr>
          <a:xfrm>
            <a:off x="5098086" y="2459009"/>
            <a:ext cx="1749754" cy="2731873"/>
          </a:xfrm>
          <a:prstGeom prst="rect">
            <a:avLst/>
          </a:prstGeom>
        </p:spPr>
      </p:pic>
      <p:grpSp>
        <p:nvGrpSpPr>
          <p:cNvPr id="16" name="Group 15">
            <a:extLst>
              <a:ext uri="{FF2B5EF4-FFF2-40B4-BE49-F238E27FC236}">
                <a16:creationId xmlns:a16="http://schemas.microsoft.com/office/drawing/2014/main" id="{76274307-C705-C931-C384-EFF144B6384F}"/>
              </a:ext>
            </a:extLst>
          </p:cNvPr>
          <p:cNvGrpSpPr/>
          <p:nvPr/>
        </p:nvGrpSpPr>
        <p:grpSpPr>
          <a:xfrm>
            <a:off x="4569944" y="1088970"/>
            <a:ext cx="2765401" cy="3725469"/>
            <a:chOff x="286476" y="1447890"/>
            <a:chExt cx="2765401" cy="3725469"/>
          </a:xfrm>
        </p:grpSpPr>
        <p:sp>
          <p:nvSpPr>
            <p:cNvPr id="17" name="TextBox 16">
              <a:extLst>
                <a:ext uri="{FF2B5EF4-FFF2-40B4-BE49-F238E27FC236}">
                  <a16:creationId xmlns:a16="http://schemas.microsoft.com/office/drawing/2014/main" id="{08B633D8-E6CE-E162-D122-13C5336B76C7}"/>
                </a:ext>
              </a:extLst>
            </p:cNvPr>
            <p:cNvSpPr txBox="1"/>
            <p:nvPr/>
          </p:nvSpPr>
          <p:spPr>
            <a:xfrm>
              <a:off x="286476" y="4465473"/>
              <a:ext cx="2765401" cy="707886"/>
            </a:xfrm>
            <a:prstGeom prst="rect">
              <a:avLst/>
            </a:prstGeom>
            <a:solidFill>
              <a:schemeClr val="bg1"/>
            </a:solidFill>
          </p:spPr>
          <p:txBody>
            <a:bodyPr wrap="square" rtlCol="0">
              <a:spAutoFit/>
            </a:bodyPr>
            <a:lstStyle/>
            <a:p>
              <a:pPr algn="ctr"/>
              <a:r>
                <a:rPr lang="en-US" sz="2000" b="1" dirty="0">
                  <a:solidFill>
                    <a:srgbClr val="FF0000"/>
                  </a:solidFill>
                </a:rPr>
                <a:t>Books Banned &amp; Burned by the NAZIS - 1935</a:t>
              </a:r>
            </a:p>
          </p:txBody>
        </p:sp>
        <p:grpSp>
          <p:nvGrpSpPr>
            <p:cNvPr id="18" name="Group 17">
              <a:extLst>
                <a:ext uri="{FF2B5EF4-FFF2-40B4-BE49-F238E27FC236}">
                  <a16:creationId xmlns:a16="http://schemas.microsoft.com/office/drawing/2014/main" id="{CCE1A2CD-7DFF-6C36-C4AA-BDD1844E175F}"/>
                </a:ext>
              </a:extLst>
            </p:cNvPr>
            <p:cNvGrpSpPr/>
            <p:nvPr/>
          </p:nvGrpSpPr>
          <p:grpSpPr>
            <a:xfrm>
              <a:off x="286476" y="1447890"/>
              <a:ext cx="2765401" cy="2861624"/>
              <a:chOff x="1639406" y="1431718"/>
              <a:chExt cx="4158343" cy="4003041"/>
            </a:xfrm>
          </p:grpSpPr>
          <p:sp>
            <p:nvSpPr>
              <p:cNvPr id="19" name="&quot;Not Allowed&quot; Symbol 18">
                <a:extLst>
                  <a:ext uri="{FF2B5EF4-FFF2-40B4-BE49-F238E27FC236}">
                    <a16:creationId xmlns:a16="http://schemas.microsoft.com/office/drawing/2014/main" id="{87990318-B4BC-DFD5-EC4E-9941BE7FBAC6}"/>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TextBox 19">
                <a:extLst>
                  <a:ext uri="{FF2B5EF4-FFF2-40B4-BE49-F238E27FC236}">
                    <a16:creationId xmlns:a16="http://schemas.microsoft.com/office/drawing/2014/main" id="{9559DBAF-8E0C-8786-53EA-D7721914A0B3}"/>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NAZI 1930s</a:t>
                </a:r>
              </a:p>
            </p:txBody>
          </p:sp>
        </p:grpSp>
      </p:grpSp>
      <p:sp>
        <p:nvSpPr>
          <p:cNvPr id="21" name="TextBox 20">
            <a:extLst>
              <a:ext uri="{FF2B5EF4-FFF2-40B4-BE49-F238E27FC236}">
                <a16:creationId xmlns:a16="http://schemas.microsoft.com/office/drawing/2014/main" id="{F19A822D-656F-B5C4-B33D-F37DA202BA32}"/>
              </a:ext>
            </a:extLst>
          </p:cNvPr>
          <p:cNvSpPr txBox="1"/>
          <p:nvPr/>
        </p:nvSpPr>
        <p:spPr>
          <a:xfrm>
            <a:off x="5293360" y="5291566"/>
            <a:ext cx="1371600" cy="369332"/>
          </a:xfrm>
          <a:prstGeom prst="rect">
            <a:avLst/>
          </a:prstGeom>
          <a:noFill/>
        </p:spPr>
        <p:txBody>
          <a:bodyPr wrap="square" rtlCol="0">
            <a:spAutoFit/>
          </a:bodyPr>
          <a:lstStyle/>
          <a:p>
            <a:pPr algn="ctr"/>
            <a:r>
              <a:rPr lang="en-US" b="1" dirty="0"/>
              <a:t>1821</a:t>
            </a:r>
          </a:p>
        </p:txBody>
      </p:sp>
      <p:cxnSp>
        <p:nvCxnSpPr>
          <p:cNvPr id="23" name="Straight Connector 22">
            <a:extLst>
              <a:ext uri="{FF2B5EF4-FFF2-40B4-BE49-F238E27FC236}">
                <a16:creationId xmlns:a16="http://schemas.microsoft.com/office/drawing/2014/main" id="{3C48D6D3-DCB0-CD05-1246-68EDFDF3BFAC}"/>
              </a:ext>
            </a:extLst>
          </p:cNvPr>
          <p:cNvCxnSpPr/>
          <p:nvPr/>
        </p:nvCxnSpPr>
        <p:spPr>
          <a:xfrm flipV="1">
            <a:off x="3048000" y="1351280"/>
            <a:ext cx="853440" cy="4572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88745390"/>
      </p:ext>
    </p:extLst>
  </p:cSld>
  <p:clrMapOvr>
    <a:masterClrMapping/>
  </p:clrMapOvr>
  <mc:AlternateContent xmlns:mc="http://schemas.openxmlformats.org/markup-compatibility/2006" xmlns:p14="http://schemas.microsoft.com/office/powerpoint/2010/main">
    <mc:Choice Requires="p14">
      <p:transition p14:dur="10" advTm="22000"/>
    </mc:Choice>
    <mc:Fallback xmlns="">
      <p:transition advTm="2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HORRIFIC ASSAULT </a:t>
            </a:r>
          </a:p>
          <a:p>
            <a:pPr algn="ctr"/>
            <a:r>
              <a:rPr lang="en-US" sz="2400" b="1" spc="300" dirty="0"/>
              <a:t>On PUBLIC EDUCATION</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2" name="TextBox 1">
            <a:extLst>
              <a:ext uri="{FF2B5EF4-FFF2-40B4-BE49-F238E27FC236}">
                <a16:creationId xmlns:a16="http://schemas.microsoft.com/office/drawing/2014/main" id="{ECE0FAED-5625-FBA8-2B45-796CF7B68A4D}"/>
              </a:ext>
            </a:extLst>
          </p:cNvPr>
          <p:cNvSpPr txBox="1"/>
          <p:nvPr/>
        </p:nvSpPr>
        <p:spPr>
          <a:xfrm>
            <a:off x="182881" y="2943046"/>
            <a:ext cx="2580640" cy="923330"/>
          </a:xfrm>
          <a:prstGeom prst="rect">
            <a:avLst/>
          </a:prstGeom>
          <a:noFill/>
        </p:spPr>
        <p:txBody>
          <a:bodyPr wrap="square" rtlCol="0">
            <a:spAutoFit/>
          </a:bodyPr>
          <a:lstStyle/>
          <a:p>
            <a:pPr algn="ctr"/>
            <a:r>
              <a:rPr lang="en-US" dirty="0"/>
              <a:t>Prohibits certain content in schoolbooks and  library books</a:t>
            </a:r>
          </a:p>
        </p:txBody>
      </p:sp>
      <p:sp>
        <p:nvSpPr>
          <p:cNvPr id="4" name="TextBox 3">
            <a:extLst>
              <a:ext uri="{FF2B5EF4-FFF2-40B4-BE49-F238E27FC236}">
                <a16:creationId xmlns:a16="http://schemas.microsoft.com/office/drawing/2014/main" id="{2C6A3369-8B54-3B0B-905E-94340BE81FAB}"/>
              </a:ext>
            </a:extLst>
          </p:cNvPr>
          <p:cNvSpPr txBox="1"/>
          <p:nvPr/>
        </p:nvSpPr>
        <p:spPr>
          <a:xfrm>
            <a:off x="3048001" y="2943046"/>
            <a:ext cx="2936240" cy="923330"/>
          </a:xfrm>
          <a:prstGeom prst="rect">
            <a:avLst/>
          </a:prstGeom>
          <a:noFill/>
        </p:spPr>
        <p:txBody>
          <a:bodyPr wrap="square" rtlCol="0">
            <a:spAutoFit/>
          </a:bodyPr>
          <a:lstStyle/>
          <a:p>
            <a:pPr algn="ctr"/>
            <a:r>
              <a:rPr lang="en-US" dirty="0"/>
              <a:t>Draconian punishment for schools, administrators and teachers</a:t>
            </a:r>
          </a:p>
        </p:txBody>
      </p:sp>
      <p:sp>
        <p:nvSpPr>
          <p:cNvPr id="5" name="TextBox 4">
            <a:extLst>
              <a:ext uri="{FF2B5EF4-FFF2-40B4-BE49-F238E27FC236}">
                <a16:creationId xmlns:a16="http://schemas.microsoft.com/office/drawing/2014/main" id="{1651994D-F217-A9DE-6C42-94B99F369437}"/>
              </a:ext>
            </a:extLst>
          </p:cNvPr>
          <p:cNvSpPr txBox="1"/>
          <p:nvPr/>
        </p:nvSpPr>
        <p:spPr>
          <a:xfrm>
            <a:off x="6024879" y="2943046"/>
            <a:ext cx="2936240" cy="923330"/>
          </a:xfrm>
          <a:prstGeom prst="rect">
            <a:avLst/>
          </a:prstGeom>
          <a:noFill/>
        </p:spPr>
        <p:txBody>
          <a:bodyPr wrap="square" rtlCol="0">
            <a:spAutoFit/>
          </a:bodyPr>
          <a:lstStyle/>
          <a:p>
            <a:pPr algn="ctr"/>
            <a:r>
              <a:rPr lang="en-US" dirty="0"/>
              <a:t>Empowers a parent to restrict access to books of other’s children</a:t>
            </a:r>
          </a:p>
        </p:txBody>
      </p:sp>
    </p:spTree>
    <p:extLst>
      <p:ext uri="{BB962C8B-B14F-4D97-AF65-F5344CB8AC3E}">
        <p14:creationId xmlns:p14="http://schemas.microsoft.com/office/powerpoint/2010/main" val="3528049319"/>
      </p:ext>
    </p:extLst>
  </p:cSld>
  <p:clrMapOvr>
    <a:masterClrMapping/>
  </p:clrMapOvr>
  <mc:AlternateContent xmlns:mc="http://schemas.openxmlformats.org/markup-compatibility/2006" xmlns:p14="http://schemas.microsoft.com/office/powerpoint/2010/main">
    <mc:Choice Requires="p14">
      <p:transition p14:dur="10" advTm="22000"/>
    </mc:Choice>
    <mc:Fallback xmlns="">
      <p:transition advTm="2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606983" y="1080631"/>
            <a:ext cx="3243943" cy="769441"/>
          </a:xfrm>
          <a:prstGeom prst="rect">
            <a:avLst/>
          </a:prstGeom>
          <a:noFill/>
        </p:spPr>
        <p:txBody>
          <a:bodyPr wrap="square" rtlCol="0">
            <a:spAutoFit/>
          </a:bodyPr>
          <a:lstStyle/>
          <a:p>
            <a:r>
              <a:rPr lang="en-US" sz="2400" b="1" dirty="0"/>
              <a:t>Slaughter-House Five</a:t>
            </a:r>
          </a:p>
          <a:p>
            <a:pPr marL="800100" lvl="1" indent="-342900">
              <a:buFont typeface="Wingdings" panose="05000000000000000000" pitchFamily="2" charset="2"/>
              <a:buChar char="q"/>
            </a:pPr>
            <a:r>
              <a:rPr lang="en-US" sz="2000" b="1" dirty="0"/>
              <a:t>Kurt Vonnegut, Jr.</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2378685655"/>
              </p:ext>
            </p:extLst>
          </p:nvPr>
        </p:nvGraphicFramePr>
        <p:xfrm>
          <a:off x="5427163" y="1985540"/>
          <a:ext cx="3423764" cy="3632595"/>
        </p:xfrm>
        <a:graphic>
          <a:graphicData uri="http://schemas.openxmlformats.org/drawingml/2006/table">
            <a:tbl>
              <a:tblPr firstRow="1" bandRow="1">
                <a:tableStyleId>{5C22544A-7EE6-4342-B048-85BDC9FD1C3A}</a:tableStyleId>
              </a:tblPr>
              <a:tblGrid>
                <a:gridCol w="735312">
                  <a:extLst>
                    <a:ext uri="{9D8B030D-6E8A-4147-A177-3AD203B41FA5}">
                      <a16:colId xmlns:a16="http://schemas.microsoft.com/office/drawing/2014/main" val="657750012"/>
                    </a:ext>
                  </a:extLst>
                </a:gridCol>
                <a:gridCol w="2688452">
                  <a:extLst>
                    <a:ext uri="{9D8B030D-6E8A-4147-A177-3AD203B41FA5}">
                      <a16:colId xmlns:a16="http://schemas.microsoft.com/office/drawing/2014/main" val="4270993927"/>
                    </a:ext>
                  </a:extLst>
                </a:gridCol>
              </a:tblGrid>
              <a:tr h="289574">
                <a:tc>
                  <a:txBody>
                    <a:bodyPr/>
                    <a:lstStyle/>
                    <a:p>
                      <a:pPr algn="ctr"/>
                      <a:r>
                        <a:rPr lang="en-US" sz="1600" b="1" dirty="0">
                          <a:solidFill>
                            <a:schemeClr val="tx1"/>
                          </a:solidFill>
                        </a:rPr>
                        <a:t>1969</a:t>
                      </a:r>
                    </a:p>
                  </a:txBody>
                  <a:tcPr>
                    <a:solidFill>
                      <a:schemeClr val="bg1"/>
                    </a:solidFill>
                  </a:tcPr>
                </a:tc>
                <a:tc>
                  <a:txBody>
                    <a:bodyPr/>
                    <a:lstStyle/>
                    <a:p>
                      <a:r>
                        <a:rPr lang="en-US" sz="1600" b="1" dirty="0">
                          <a:solidFill>
                            <a:schemeClr val="tx1"/>
                          </a:solidFill>
                        </a:rPr>
                        <a:t>Book first published</a:t>
                      </a:r>
                    </a:p>
                  </a:txBody>
                  <a:tcPr>
                    <a:solidFill>
                      <a:schemeClr val="bg1"/>
                    </a:solidFill>
                  </a:tcPr>
                </a:tc>
                <a:extLst>
                  <a:ext uri="{0D108BD9-81ED-4DB2-BD59-A6C34878D82A}">
                    <a16:rowId xmlns:a16="http://schemas.microsoft.com/office/drawing/2014/main" val="3953240557"/>
                  </a:ext>
                </a:extLst>
              </a:tr>
              <a:tr h="674961">
                <a:tc>
                  <a:txBody>
                    <a:bodyPr/>
                    <a:lstStyle/>
                    <a:p>
                      <a:pPr algn="ctr"/>
                      <a:r>
                        <a:rPr lang="en-US" sz="1600" b="1" dirty="0"/>
                        <a:t>1970</a:t>
                      </a:r>
                    </a:p>
                  </a:txBody>
                  <a:tcPr>
                    <a:solidFill>
                      <a:schemeClr val="bg1"/>
                    </a:solidFill>
                  </a:tcPr>
                </a:tc>
                <a:tc>
                  <a:txBody>
                    <a:bodyPr/>
                    <a:lstStyle/>
                    <a:p>
                      <a:r>
                        <a:rPr lang="en-US" sz="1600" b="1" dirty="0"/>
                        <a:t>Nominated best novel Hugo and Nebula award</a:t>
                      </a:r>
                    </a:p>
                    <a:p>
                      <a:endParaRPr lang="en-US" sz="400" b="1" dirty="0"/>
                    </a:p>
                    <a:p>
                      <a:r>
                        <a:rPr lang="en-US" sz="1600" b="1" dirty="0"/>
                        <a:t>Included in Time Magazine’s 100 best novels since 1923</a:t>
                      </a:r>
                    </a:p>
                    <a:p>
                      <a:endParaRPr lang="en-US" sz="1600" b="1" dirty="0"/>
                    </a:p>
                    <a:p>
                      <a:endParaRPr lang="en-US" sz="1600" b="1" dirty="0"/>
                    </a:p>
                  </a:txBody>
                  <a:tcPr>
                    <a:solidFill>
                      <a:schemeClr val="bg1"/>
                    </a:solidFill>
                  </a:tcPr>
                </a:tc>
                <a:extLst>
                  <a:ext uri="{0D108BD9-81ED-4DB2-BD59-A6C34878D82A}">
                    <a16:rowId xmlns:a16="http://schemas.microsoft.com/office/drawing/2014/main" val="3288107389"/>
                  </a:ext>
                </a:extLst>
              </a:tr>
              <a:tr h="560625">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1976685125"/>
                  </a:ext>
                </a:extLst>
              </a:tr>
              <a:tr h="560625">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460489517"/>
                  </a:ext>
                </a:extLst>
              </a:tr>
              <a:tr h="560625">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3122303015"/>
                  </a:ext>
                </a:extLst>
              </a:tr>
            </a:tbl>
          </a:graphicData>
        </a:graphic>
      </p:graphicFrame>
      <p:sp>
        <p:nvSpPr>
          <p:cNvPr id="8" name="TextBox 7">
            <a:extLst>
              <a:ext uri="{FF2B5EF4-FFF2-40B4-BE49-F238E27FC236}">
                <a16:creationId xmlns:a16="http://schemas.microsoft.com/office/drawing/2014/main" id="{DF170D62-120F-9083-4EEF-E0048E4AB9B2}"/>
              </a:ext>
            </a:extLst>
          </p:cNvPr>
          <p:cNvSpPr txBox="1"/>
          <p:nvPr/>
        </p:nvSpPr>
        <p:spPr>
          <a:xfrm>
            <a:off x="2792379" y="3322536"/>
            <a:ext cx="1968580" cy="338554"/>
          </a:xfrm>
          <a:prstGeom prst="rect">
            <a:avLst/>
          </a:prstGeom>
          <a:noFill/>
        </p:spPr>
        <p:txBody>
          <a:bodyPr wrap="square" rtlCol="0">
            <a:spAutoFit/>
          </a:bodyPr>
          <a:lstStyle/>
          <a:p>
            <a:pPr algn="ctr"/>
            <a:r>
              <a:rPr lang="en-US" sz="1600" b="1" dirty="0"/>
              <a:t>Kurt Vonnegut, Jr.</a:t>
            </a:r>
          </a:p>
        </p:txBody>
      </p:sp>
      <p:pic>
        <p:nvPicPr>
          <p:cNvPr id="4" name="Picture 3">
            <a:extLst>
              <a:ext uri="{FF2B5EF4-FFF2-40B4-BE49-F238E27FC236}">
                <a16:creationId xmlns:a16="http://schemas.microsoft.com/office/drawing/2014/main" id="{7961D99D-89FD-B773-4238-91607C1BF448}"/>
              </a:ext>
            </a:extLst>
          </p:cNvPr>
          <p:cNvPicPr>
            <a:picLocks noChangeAspect="1"/>
          </p:cNvPicPr>
          <p:nvPr/>
        </p:nvPicPr>
        <p:blipFill>
          <a:blip r:embed="rId3"/>
          <a:stretch>
            <a:fillRect/>
          </a:stretch>
        </p:blipFill>
        <p:spPr>
          <a:xfrm>
            <a:off x="385167" y="781900"/>
            <a:ext cx="2264887" cy="3767336"/>
          </a:xfrm>
          <a:prstGeom prst="rect">
            <a:avLst/>
          </a:prstGeom>
          <a:ln w="38100">
            <a:solidFill>
              <a:schemeClr val="bg1"/>
            </a:solidFill>
          </a:ln>
        </p:spPr>
      </p:pic>
      <p:pic>
        <p:nvPicPr>
          <p:cNvPr id="7" name="Picture 6">
            <a:extLst>
              <a:ext uri="{FF2B5EF4-FFF2-40B4-BE49-F238E27FC236}">
                <a16:creationId xmlns:a16="http://schemas.microsoft.com/office/drawing/2014/main" id="{BC588D45-026B-333D-CA60-3F40C88A08D1}"/>
              </a:ext>
            </a:extLst>
          </p:cNvPr>
          <p:cNvPicPr>
            <a:picLocks noChangeAspect="1"/>
          </p:cNvPicPr>
          <p:nvPr/>
        </p:nvPicPr>
        <p:blipFill>
          <a:blip r:embed="rId4"/>
          <a:stretch>
            <a:fillRect/>
          </a:stretch>
        </p:blipFill>
        <p:spPr>
          <a:xfrm>
            <a:off x="2943465" y="1060667"/>
            <a:ext cx="1537916" cy="2256942"/>
          </a:xfrm>
          <a:prstGeom prst="rect">
            <a:avLst/>
          </a:prstGeom>
        </p:spPr>
      </p:pic>
      <p:sp>
        <p:nvSpPr>
          <p:cNvPr id="13" name="TextBox 12">
            <a:extLst>
              <a:ext uri="{FF2B5EF4-FFF2-40B4-BE49-F238E27FC236}">
                <a16:creationId xmlns:a16="http://schemas.microsoft.com/office/drawing/2014/main" id="{4C419B0D-9A7D-2F62-E38C-84349CBD0DA9}"/>
              </a:ext>
            </a:extLst>
          </p:cNvPr>
          <p:cNvSpPr txBox="1"/>
          <p:nvPr/>
        </p:nvSpPr>
        <p:spPr>
          <a:xfrm>
            <a:off x="3595836" y="3777666"/>
            <a:ext cx="5049271" cy="1461939"/>
          </a:xfrm>
          <a:prstGeom prst="rect">
            <a:avLst/>
          </a:prstGeom>
          <a:solidFill>
            <a:schemeClr val="bg1"/>
          </a:solidFill>
          <a:ln>
            <a:solidFill>
              <a:schemeClr val="tx1"/>
            </a:solidFill>
          </a:ln>
        </p:spPr>
        <p:txBody>
          <a:bodyPr wrap="square">
            <a:spAutoFit/>
          </a:bodyPr>
          <a:lstStyle/>
          <a:p>
            <a:r>
              <a:rPr lang="en-US" sz="1600" b="1" dirty="0">
                <a:solidFill>
                  <a:srgbClr val="202122"/>
                </a:solidFill>
                <a:latin typeface="Arial" panose="020B0604020202020204" pitchFamily="34" charset="0"/>
              </a:rPr>
              <a:t>In 1973, </a:t>
            </a:r>
            <a:r>
              <a:rPr lang="en-US" sz="1600" b="1" i="0" dirty="0">
                <a:solidFill>
                  <a:srgbClr val="202122"/>
                </a:solidFill>
                <a:effectLst/>
                <a:latin typeface="Arial" panose="020B0604020202020204" pitchFamily="34" charset="0"/>
              </a:rPr>
              <a:t>the head of the school board of a North Dakota district declared the novel inappropriate to teach, citing the obscene language. </a:t>
            </a:r>
          </a:p>
          <a:p>
            <a:endParaRPr lang="en-US" sz="900" b="1" dirty="0">
              <a:solidFill>
                <a:srgbClr val="202122"/>
              </a:solidFill>
              <a:latin typeface="Arial" panose="020B0604020202020204" pitchFamily="34" charset="0"/>
            </a:endParaRPr>
          </a:p>
          <a:p>
            <a:r>
              <a:rPr lang="en-US" sz="1600" b="1" i="0" dirty="0">
                <a:solidFill>
                  <a:srgbClr val="202122"/>
                </a:solidFill>
                <a:effectLst/>
                <a:latin typeface="Arial" panose="020B0604020202020204" pitchFamily="34" charset="0"/>
              </a:rPr>
              <a:t>Each copy of Vonnegut's novel in the school was </a:t>
            </a:r>
            <a:r>
              <a:rPr lang="en-US" sz="1600" b="1" i="0" dirty="0">
                <a:solidFill>
                  <a:srgbClr val="FF0000"/>
                </a:solidFill>
                <a:effectLst/>
                <a:latin typeface="Arial" panose="020B0604020202020204" pitchFamily="34" charset="0"/>
              </a:rPr>
              <a:t>burned in the furnace</a:t>
            </a:r>
            <a:r>
              <a:rPr lang="en-US" sz="1600" b="1" i="0" dirty="0">
                <a:solidFill>
                  <a:srgbClr val="202122"/>
                </a:solidFill>
                <a:effectLst/>
                <a:latin typeface="Arial" panose="020B0604020202020204" pitchFamily="34" charset="0"/>
              </a:rPr>
              <a:t>. </a:t>
            </a:r>
            <a:endParaRPr lang="en-US" sz="1600" b="1" dirty="0"/>
          </a:p>
        </p:txBody>
      </p:sp>
      <p:grpSp>
        <p:nvGrpSpPr>
          <p:cNvPr id="17" name="Group 16">
            <a:extLst>
              <a:ext uri="{FF2B5EF4-FFF2-40B4-BE49-F238E27FC236}">
                <a16:creationId xmlns:a16="http://schemas.microsoft.com/office/drawing/2014/main" id="{55B43FC6-B04A-DBE7-DA05-5502051449AF}"/>
              </a:ext>
            </a:extLst>
          </p:cNvPr>
          <p:cNvGrpSpPr/>
          <p:nvPr/>
        </p:nvGrpSpPr>
        <p:grpSpPr>
          <a:xfrm>
            <a:off x="184217" y="1744021"/>
            <a:ext cx="2765401" cy="3725469"/>
            <a:chOff x="286476" y="1447890"/>
            <a:chExt cx="2765401" cy="3725469"/>
          </a:xfrm>
        </p:grpSpPr>
        <p:sp>
          <p:nvSpPr>
            <p:cNvPr id="18" name="TextBox 17">
              <a:extLst>
                <a:ext uri="{FF2B5EF4-FFF2-40B4-BE49-F238E27FC236}">
                  <a16:creationId xmlns:a16="http://schemas.microsoft.com/office/drawing/2014/main" id="{3FD27C1F-66DE-E4D2-ADDE-3ACB0B9856D5}"/>
                </a:ext>
              </a:extLst>
            </p:cNvPr>
            <p:cNvSpPr txBox="1"/>
            <p:nvPr/>
          </p:nvSpPr>
          <p:spPr>
            <a:xfrm>
              <a:off x="286476" y="4465473"/>
              <a:ext cx="2765401" cy="707886"/>
            </a:xfrm>
            <a:prstGeom prst="rect">
              <a:avLst/>
            </a:prstGeom>
            <a:noFill/>
          </p:spPr>
          <p:txBody>
            <a:bodyPr wrap="square" rtlCol="0">
              <a:spAutoFit/>
            </a:bodyPr>
            <a:lstStyle/>
            <a:p>
              <a:pPr algn="ctr"/>
              <a:r>
                <a:rPr lang="en-US" sz="2000" b="1" dirty="0">
                  <a:solidFill>
                    <a:srgbClr val="FF0000"/>
                  </a:solidFill>
                </a:rPr>
                <a:t>Banned: Brevard Public Schools</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286476" y="1447890"/>
              <a:ext cx="2765401" cy="2861624"/>
              <a:chOff x="1639406" y="1431718"/>
              <a:chExt cx="4158343" cy="4003041"/>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Tree>
    <p:extLst>
      <p:ext uri="{BB962C8B-B14F-4D97-AF65-F5344CB8AC3E}">
        <p14:creationId xmlns:p14="http://schemas.microsoft.com/office/powerpoint/2010/main" val="2911345859"/>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2" name="Isosceles Triangle 1">
            <a:extLst>
              <a:ext uri="{FF2B5EF4-FFF2-40B4-BE49-F238E27FC236}">
                <a16:creationId xmlns:a16="http://schemas.microsoft.com/office/drawing/2014/main" id="{3BE6BCC5-C98B-4B12-BFDC-11C86A2697E9}"/>
              </a:ext>
            </a:extLst>
          </p:cNvPr>
          <p:cNvSpPr/>
          <p:nvPr/>
        </p:nvSpPr>
        <p:spPr>
          <a:xfrm rot="7809632">
            <a:off x="1340305" y="3680240"/>
            <a:ext cx="3688080" cy="165608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8A5D60F4-0B2D-5B0C-7ECD-342D5972E788}"/>
              </a:ext>
            </a:extLst>
          </p:cNvPr>
          <p:cNvSpPr txBox="1"/>
          <p:nvPr/>
        </p:nvSpPr>
        <p:spPr>
          <a:xfrm>
            <a:off x="538814" y="1393444"/>
            <a:ext cx="6531757" cy="2554545"/>
          </a:xfrm>
          <a:prstGeom prst="rect">
            <a:avLst/>
          </a:prstGeom>
          <a:noFill/>
        </p:spPr>
        <p:txBody>
          <a:bodyPr wrap="square">
            <a:spAutoFit/>
          </a:bodyPr>
          <a:lstStyle/>
          <a:p>
            <a:r>
              <a:rPr lang="en-US" sz="2800" b="0" i="0" dirty="0">
                <a:solidFill>
                  <a:srgbClr val="333333"/>
                </a:solidFill>
                <a:effectLst/>
              </a:rPr>
              <a:t>“There are worse crimes than burning books. One of them is not reading them.”</a:t>
            </a:r>
          </a:p>
          <a:p>
            <a:endParaRPr lang="en-US" sz="2800" dirty="0">
              <a:solidFill>
                <a:srgbClr val="333333"/>
              </a:solidFill>
            </a:endParaRPr>
          </a:p>
          <a:p>
            <a:r>
              <a:rPr lang="en-US" sz="2800" b="0" i="0" dirty="0">
                <a:solidFill>
                  <a:srgbClr val="333333"/>
                </a:solidFill>
                <a:effectLst/>
              </a:rPr>
              <a:t> Joseph Brodsky</a:t>
            </a:r>
          </a:p>
          <a:p>
            <a:endParaRPr lang="en-US" sz="1100" b="0" i="0" dirty="0">
              <a:solidFill>
                <a:srgbClr val="333333"/>
              </a:solidFill>
              <a:effectLst/>
            </a:endParaRPr>
          </a:p>
          <a:p>
            <a:r>
              <a:rPr lang="en-US" b="1" dirty="0">
                <a:solidFill>
                  <a:srgbClr val="333333"/>
                </a:solidFill>
              </a:rPr>
              <a:t>1987 – Nobel Prize for Literature</a:t>
            </a:r>
          </a:p>
          <a:p>
            <a:r>
              <a:rPr lang="en-US" b="1" dirty="0">
                <a:solidFill>
                  <a:srgbClr val="333333"/>
                </a:solidFill>
              </a:rPr>
              <a:t>1992 – US Poet Laureate</a:t>
            </a:r>
            <a:endParaRPr lang="en-US" b="1" dirty="0"/>
          </a:p>
        </p:txBody>
      </p:sp>
      <p:pic>
        <p:nvPicPr>
          <p:cNvPr id="11" name="Picture 10">
            <a:extLst>
              <a:ext uri="{FF2B5EF4-FFF2-40B4-BE49-F238E27FC236}">
                <a16:creationId xmlns:a16="http://schemas.microsoft.com/office/drawing/2014/main" id="{624B8841-8A54-C18E-711C-AED409F24347}"/>
              </a:ext>
            </a:extLst>
          </p:cNvPr>
          <p:cNvPicPr>
            <a:picLocks noChangeAspect="1"/>
          </p:cNvPicPr>
          <p:nvPr/>
        </p:nvPicPr>
        <p:blipFill>
          <a:blip r:embed="rId3"/>
          <a:stretch>
            <a:fillRect/>
          </a:stretch>
        </p:blipFill>
        <p:spPr>
          <a:xfrm>
            <a:off x="6073716" y="2467990"/>
            <a:ext cx="2279767" cy="2489328"/>
          </a:xfrm>
          <a:prstGeom prst="rect">
            <a:avLst/>
          </a:prstGeom>
        </p:spPr>
      </p:pic>
      <p:sp>
        <p:nvSpPr>
          <p:cNvPr id="5" name="TextBox 4">
            <a:extLst>
              <a:ext uri="{FF2B5EF4-FFF2-40B4-BE49-F238E27FC236}">
                <a16:creationId xmlns:a16="http://schemas.microsoft.com/office/drawing/2014/main" id="{B906DAD0-8C72-6B3B-405D-8C410A5E81D0}"/>
              </a:ext>
            </a:extLst>
          </p:cNvPr>
          <p:cNvSpPr txBox="1"/>
          <p:nvPr/>
        </p:nvSpPr>
        <p:spPr>
          <a:xfrm>
            <a:off x="6370653" y="4966415"/>
            <a:ext cx="1840590" cy="338554"/>
          </a:xfrm>
          <a:prstGeom prst="rect">
            <a:avLst/>
          </a:prstGeom>
          <a:noFill/>
        </p:spPr>
        <p:txBody>
          <a:bodyPr wrap="square" rtlCol="0">
            <a:spAutoFit/>
          </a:bodyPr>
          <a:lstStyle/>
          <a:p>
            <a:pPr algn="ctr"/>
            <a:r>
              <a:rPr lang="en-US" sz="1600" b="1" dirty="0"/>
              <a:t>Joseph Brodsky</a:t>
            </a:r>
          </a:p>
        </p:txBody>
      </p:sp>
    </p:spTree>
    <p:extLst>
      <p:ext uri="{BB962C8B-B14F-4D97-AF65-F5344CB8AC3E}">
        <p14:creationId xmlns:p14="http://schemas.microsoft.com/office/powerpoint/2010/main" val="2410428207"/>
      </p:ext>
    </p:extLst>
  </p:cSld>
  <p:clrMapOvr>
    <a:masterClrMapping/>
  </p:clrMapOvr>
  <mc:AlternateContent xmlns:mc="http://schemas.openxmlformats.org/markup-compatibility/2006" xmlns:p14="http://schemas.microsoft.com/office/powerpoint/2010/main">
    <mc:Choice Requires="p14">
      <p:transition p14:dur="10" advTm="12000"/>
    </mc:Choice>
    <mc:Fallback xmlns="">
      <p:transition advTm="1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The FASCIST PERSPECTIVE </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5" name="TextBox 4">
            <a:extLst>
              <a:ext uri="{FF2B5EF4-FFF2-40B4-BE49-F238E27FC236}">
                <a16:creationId xmlns:a16="http://schemas.microsoft.com/office/drawing/2014/main" id="{A30250B2-8732-7410-7594-7CE0DCF1FAE9}"/>
              </a:ext>
            </a:extLst>
          </p:cNvPr>
          <p:cNvSpPr txBox="1"/>
          <p:nvPr/>
        </p:nvSpPr>
        <p:spPr>
          <a:xfrm>
            <a:off x="538814" y="1881173"/>
            <a:ext cx="5851826" cy="1384995"/>
          </a:xfrm>
          <a:prstGeom prst="rect">
            <a:avLst/>
          </a:prstGeom>
          <a:noFill/>
        </p:spPr>
        <p:txBody>
          <a:bodyPr wrap="square">
            <a:spAutoFit/>
          </a:bodyPr>
          <a:lstStyle/>
          <a:p>
            <a:r>
              <a:rPr lang="en-US" sz="2400" b="0" i="0" dirty="0">
                <a:solidFill>
                  <a:srgbClr val="303030"/>
                </a:solidFill>
                <a:effectLst/>
              </a:rPr>
              <a:t>“Public-school systems, including their libraries, convey the </a:t>
            </a:r>
            <a:r>
              <a:rPr lang="en-US" sz="2400" b="1" i="0" dirty="0">
                <a:solidFill>
                  <a:srgbClr val="303030"/>
                </a:solidFill>
                <a:effectLst/>
              </a:rPr>
              <a:t>government’s message</a:t>
            </a:r>
            <a:r>
              <a:rPr lang="en-US" sz="2400" b="0" i="0" dirty="0">
                <a:solidFill>
                  <a:srgbClr val="303030"/>
                </a:solidFill>
                <a:effectLst/>
              </a:rPr>
              <a:t>,” </a:t>
            </a:r>
            <a:r>
              <a:rPr lang="en-US" sz="2400" dirty="0">
                <a:solidFill>
                  <a:srgbClr val="303030"/>
                </a:solidFill>
              </a:rPr>
              <a:t> </a:t>
            </a:r>
          </a:p>
          <a:p>
            <a:endParaRPr lang="en-US" sz="900" dirty="0">
              <a:solidFill>
                <a:srgbClr val="303030"/>
              </a:solidFill>
            </a:endParaRPr>
          </a:p>
          <a:p>
            <a:r>
              <a:rPr lang="en-US" sz="2400" dirty="0">
                <a:solidFill>
                  <a:srgbClr val="303030"/>
                </a:solidFill>
              </a:rPr>
              <a:t> </a:t>
            </a:r>
            <a:r>
              <a:rPr lang="en-US" dirty="0">
                <a:solidFill>
                  <a:srgbClr val="303030"/>
                </a:solidFill>
              </a:rPr>
              <a:t>Legal brief: Fla. Attorney General Ashley Moody</a:t>
            </a:r>
            <a:endParaRPr lang="en-US" sz="2400" dirty="0"/>
          </a:p>
        </p:txBody>
      </p:sp>
      <p:sp>
        <p:nvSpPr>
          <p:cNvPr id="7" name="TextBox 6">
            <a:extLst>
              <a:ext uri="{FF2B5EF4-FFF2-40B4-BE49-F238E27FC236}">
                <a16:creationId xmlns:a16="http://schemas.microsoft.com/office/drawing/2014/main" id="{E4F51275-3345-903C-4D53-EEEC6420603A}"/>
              </a:ext>
            </a:extLst>
          </p:cNvPr>
          <p:cNvSpPr txBox="1"/>
          <p:nvPr/>
        </p:nvSpPr>
        <p:spPr>
          <a:xfrm>
            <a:off x="411453" y="1777803"/>
            <a:ext cx="6319185" cy="1369606"/>
          </a:xfrm>
          <a:prstGeom prst="rect">
            <a:avLst/>
          </a:prstGeom>
          <a:solidFill>
            <a:schemeClr val="bg2"/>
          </a:solidFill>
        </p:spPr>
        <p:txBody>
          <a:bodyPr wrap="square">
            <a:spAutoFit/>
          </a:bodyPr>
          <a:lstStyle/>
          <a:p>
            <a:r>
              <a:rPr lang="en-US" sz="2400" b="0" i="0" dirty="0">
                <a:solidFill>
                  <a:srgbClr val="303030"/>
                </a:solidFill>
                <a:effectLst/>
              </a:rPr>
              <a:t>It’s a contention that </a:t>
            </a:r>
            <a:r>
              <a:rPr lang="en-US" sz="2400" dirty="0">
                <a:solidFill>
                  <a:srgbClr val="303030"/>
                </a:solidFill>
              </a:rPr>
              <a:t>First Amendment experts and advocates call </a:t>
            </a:r>
            <a:r>
              <a:rPr lang="en-US" sz="2400" b="1" dirty="0">
                <a:solidFill>
                  <a:srgbClr val="FF0000"/>
                </a:solidFill>
              </a:rPr>
              <a:t>extreme and chilling</a:t>
            </a:r>
            <a:r>
              <a:rPr lang="en-US" sz="2400" b="0" i="0" dirty="0">
                <a:solidFill>
                  <a:srgbClr val="303030"/>
                </a:solidFill>
                <a:effectLst/>
              </a:rPr>
              <a:t>. </a:t>
            </a:r>
          </a:p>
          <a:p>
            <a:r>
              <a:rPr lang="en-US" sz="2400" b="0" i="0" dirty="0">
                <a:solidFill>
                  <a:srgbClr val="303030"/>
                </a:solidFill>
                <a:effectLst/>
              </a:rPr>
              <a:t>. </a:t>
            </a:r>
          </a:p>
          <a:p>
            <a:endParaRPr lang="en-US" sz="1100" dirty="0">
              <a:solidFill>
                <a:srgbClr val="303030"/>
              </a:solidFill>
            </a:endParaRPr>
          </a:p>
        </p:txBody>
      </p:sp>
      <p:sp>
        <p:nvSpPr>
          <p:cNvPr id="13" name="TextBox 12">
            <a:extLst>
              <a:ext uri="{FF2B5EF4-FFF2-40B4-BE49-F238E27FC236}">
                <a16:creationId xmlns:a16="http://schemas.microsoft.com/office/drawing/2014/main" id="{058017EC-ACD8-61C6-5F2C-38FC29B3242E}"/>
              </a:ext>
            </a:extLst>
          </p:cNvPr>
          <p:cNvSpPr txBox="1"/>
          <p:nvPr/>
        </p:nvSpPr>
        <p:spPr>
          <a:xfrm>
            <a:off x="330895" y="1085986"/>
            <a:ext cx="6399743" cy="707886"/>
          </a:xfrm>
          <a:prstGeom prst="rect">
            <a:avLst/>
          </a:prstGeom>
          <a:noFill/>
        </p:spPr>
        <p:txBody>
          <a:bodyPr wrap="square" rtlCol="0">
            <a:spAutoFit/>
          </a:bodyPr>
          <a:lstStyle/>
          <a:p>
            <a:pPr algn="ctr"/>
            <a:r>
              <a:rPr lang="en-US" sz="2000" b="1" spc="300" dirty="0"/>
              <a:t>DESANTIS CLAIMS “PROTECTED </a:t>
            </a:r>
          </a:p>
          <a:p>
            <a:pPr algn="ctr"/>
            <a:r>
              <a:rPr lang="en-US" sz="2000" b="1" spc="300" dirty="0"/>
              <a:t>GOVERNMENT SPEECH”</a:t>
            </a:r>
          </a:p>
        </p:txBody>
      </p:sp>
      <p:sp>
        <p:nvSpPr>
          <p:cNvPr id="14" name="TextBox 13">
            <a:extLst>
              <a:ext uri="{FF2B5EF4-FFF2-40B4-BE49-F238E27FC236}">
                <a16:creationId xmlns:a16="http://schemas.microsoft.com/office/drawing/2014/main" id="{7482C33A-7F20-56ED-81DF-F583661CE67D}"/>
              </a:ext>
            </a:extLst>
          </p:cNvPr>
          <p:cNvSpPr txBox="1"/>
          <p:nvPr/>
        </p:nvSpPr>
        <p:spPr>
          <a:xfrm>
            <a:off x="6770918" y="3531581"/>
            <a:ext cx="2118359" cy="1015663"/>
          </a:xfrm>
          <a:prstGeom prst="rect">
            <a:avLst/>
          </a:prstGeom>
          <a:noFill/>
        </p:spPr>
        <p:txBody>
          <a:bodyPr wrap="square" rtlCol="0">
            <a:spAutoFit/>
          </a:bodyPr>
          <a:lstStyle/>
          <a:p>
            <a:pPr algn="ctr"/>
            <a:r>
              <a:rPr lang="en-US" sz="2400" dirty="0"/>
              <a:t>Ashley Moody</a:t>
            </a:r>
          </a:p>
          <a:p>
            <a:pPr algn="ctr"/>
            <a:r>
              <a:rPr lang="en-US" dirty="0"/>
              <a:t>DeSantis</a:t>
            </a:r>
          </a:p>
          <a:p>
            <a:pPr algn="ctr"/>
            <a:r>
              <a:rPr lang="en-US" dirty="0"/>
              <a:t>FL Attorney General</a:t>
            </a:r>
          </a:p>
        </p:txBody>
      </p:sp>
      <p:sp>
        <p:nvSpPr>
          <p:cNvPr id="16" name="TextBox 15">
            <a:extLst>
              <a:ext uri="{FF2B5EF4-FFF2-40B4-BE49-F238E27FC236}">
                <a16:creationId xmlns:a16="http://schemas.microsoft.com/office/drawing/2014/main" id="{DDEDF38D-257D-ED2B-E9A9-E38B67A70748}"/>
              </a:ext>
            </a:extLst>
          </p:cNvPr>
          <p:cNvSpPr txBox="1"/>
          <p:nvPr/>
        </p:nvSpPr>
        <p:spPr>
          <a:xfrm>
            <a:off x="330895" y="1827763"/>
            <a:ext cx="6319185" cy="1938992"/>
          </a:xfrm>
          <a:prstGeom prst="rect">
            <a:avLst/>
          </a:prstGeom>
          <a:solidFill>
            <a:schemeClr val="bg2"/>
          </a:solidFill>
        </p:spPr>
        <p:txBody>
          <a:bodyPr wrap="square">
            <a:spAutoFit/>
          </a:bodyPr>
          <a:lstStyle/>
          <a:p>
            <a:r>
              <a:rPr lang="en-US" sz="2400" b="0" i="0" dirty="0">
                <a:solidFill>
                  <a:srgbClr val="303030"/>
                </a:solidFill>
                <a:effectLst/>
              </a:rPr>
              <a:t>Public school libraries are “a forum for </a:t>
            </a:r>
            <a:r>
              <a:rPr lang="en-US" sz="2400" b="1" i="0" dirty="0">
                <a:solidFill>
                  <a:srgbClr val="303030"/>
                </a:solidFill>
                <a:effectLst/>
              </a:rPr>
              <a:t>government speech</a:t>
            </a:r>
            <a:r>
              <a:rPr lang="en-US" sz="2400" b="0" i="0" dirty="0">
                <a:solidFill>
                  <a:srgbClr val="303030"/>
                </a:solidFill>
                <a:effectLst/>
              </a:rPr>
              <a:t>,” </a:t>
            </a:r>
            <a:r>
              <a:rPr lang="en-US" sz="2400" dirty="0">
                <a:solidFill>
                  <a:srgbClr val="303030"/>
                </a:solidFill>
              </a:rPr>
              <a:t>Moody</a:t>
            </a:r>
            <a:r>
              <a:rPr lang="en-US" sz="2400" b="0" i="0" dirty="0">
                <a:solidFill>
                  <a:srgbClr val="303030"/>
                </a:solidFill>
                <a:effectLst/>
              </a:rPr>
              <a:t> says, not a “forum for </a:t>
            </a:r>
            <a:r>
              <a:rPr lang="en-US" sz="2400" b="0" i="0" u="sng" dirty="0">
                <a:solidFill>
                  <a:srgbClr val="FF0000"/>
                </a:solidFill>
                <a:effectLst/>
              </a:rPr>
              <a:t>free expression</a:t>
            </a:r>
            <a:r>
              <a:rPr lang="en-US" sz="2400" b="0" i="0" dirty="0">
                <a:solidFill>
                  <a:srgbClr val="303030"/>
                </a:solidFill>
                <a:effectLst/>
              </a:rPr>
              <a:t>.”</a:t>
            </a:r>
          </a:p>
          <a:p>
            <a:endParaRPr lang="en-US" sz="2400" dirty="0">
              <a:solidFill>
                <a:srgbClr val="303030"/>
              </a:solidFill>
            </a:endParaRPr>
          </a:p>
          <a:p>
            <a:endParaRPr lang="en-US" sz="2400" dirty="0"/>
          </a:p>
        </p:txBody>
      </p:sp>
      <p:grpSp>
        <p:nvGrpSpPr>
          <p:cNvPr id="27" name="Group 26">
            <a:extLst>
              <a:ext uri="{FF2B5EF4-FFF2-40B4-BE49-F238E27FC236}">
                <a16:creationId xmlns:a16="http://schemas.microsoft.com/office/drawing/2014/main" id="{8318A760-C6BE-A1AD-AF3E-3030027121AB}"/>
              </a:ext>
            </a:extLst>
          </p:cNvPr>
          <p:cNvGrpSpPr/>
          <p:nvPr/>
        </p:nvGrpSpPr>
        <p:grpSpPr>
          <a:xfrm>
            <a:off x="1077315" y="3266168"/>
            <a:ext cx="4774824" cy="2058419"/>
            <a:chOff x="1028299" y="3489453"/>
            <a:chExt cx="4774824" cy="2058419"/>
          </a:xfrm>
        </p:grpSpPr>
        <p:grpSp>
          <p:nvGrpSpPr>
            <p:cNvPr id="25" name="Group 24">
              <a:extLst>
                <a:ext uri="{FF2B5EF4-FFF2-40B4-BE49-F238E27FC236}">
                  <a16:creationId xmlns:a16="http://schemas.microsoft.com/office/drawing/2014/main" id="{BA5D3B7D-8FEB-B66B-919A-2EB1243FCAE4}"/>
                </a:ext>
              </a:extLst>
            </p:cNvPr>
            <p:cNvGrpSpPr/>
            <p:nvPr/>
          </p:nvGrpSpPr>
          <p:grpSpPr>
            <a:xfrm>
              <a:off x="1028299" y="3953812"/>
              <a:ext cx="4774824" cy="1594060"/>
              <a:chOff x="1275974" y="3718884"/>
              <a:chExt cx="5658285" cy="1839169"/>
            </a:xfrm>
          </p:grpSpPr>
          <p:pic>
            <p:nvPicPr>
              <p:cNvPr id="18" name="Picture 17">
                <a:extLst>
                  <a:ext uri="{FF2B5EF4-FFF2-40B4-BE49-F238E27FC236}">
                    <a16:creationId xmlns:a16="http://schemas.microsoft.com/office/drawing/2014/main" id="{F75BB4B4-2EA9-F083-B38B-8E6C157E4547}"/>
                  </a:ext>
                </a:extLst>
              </p:cNvPr>
              <p:cNvPicPr>
                <a:picLocks noChangeAspect="1"/>
              </p:cNvPicPr>
              <p:nvPr/>
            </p:nvPicPr>
            <p:blipFill>
              <a:blip r:embed="rId3"/>
              <a:stretch>
                <a:fillRect/>
              </a:stretch>
            </p:blipFill>
            <p:spPr>
              <a:xfrm>
                <a:off x="5474811" y="3718884"/>
                <a:ext cx="1459448" cy="1819445"/>
              </a:xfrm>
              <a:prstGeom prst="rect">
                <a:avLst/>
              </a:prstGeom>
            </p:spPr>
          </p:pic>
          <p:pic>
            <p:nvPicPr>
              <p:cNvPr id="20" name="Picture 19">
                <a:extLst>
                  <a:ext uri="{FF2B5EF4-FFF2-40B4-BE49-F238E27FC236}">
                    <a16:creationId xmlns:a16="http://schemas.microsoft.com/office/drawing/2014/main" id="{7806D263-F73E-4CCC-EF69-87B4EED864D7}"/>
                  </a:ext>
                </a:extLst>
              </p:cNvPr>
              <p:cNvPicPr>
                <a:picLocks noChangeAspect="1"/>
              </p:cNvPicPr>
              <p:nvPr/>
            </p:nvPicPr>
            <p:blipFill>
              <a:blip r:embed="rId4"/>
              <a:stretch>
                <a:fillRect/>
              </a:stretch>
            </p:blipFill>
            <p:spPr>
              <a:xfrm>
                <a:off x="4102221" y="3762590"/>
                <a:ext cx="1295234" cy="1795463"/>
              </a:xfrm>
              <a:prstGeom prst="rect">
                <a:avLst/>
              </a:prstGeom>
            </p:spPr>
          </p:pic>
          <p:pic>
            <p:nvPicPr>
              <p:cNvPr id="22" name="Picture 21">
                <a:extLst>
                  <a:ext uri="{FF2B5EF4-FFF2-40B4-BE49-F238E27FC236}">
                    <a16:creationId xmlns:a16="http://schemas.microsoft.com/office/drawing/2014/main" id="{DEB9DF32-0AC7-1D86-8A50-EC0E94E0BD96}"/>
                  </a:ext>
                </a:extLst>
              </p:cNvPr>
              <p:cNvPicPr>
                <a:picLocks noChangeAspect="1"/>
              </p:cNvPicPr>
              <p:nvPr/>
            </p:nvPicPr>
            <p:blipFill>
              <a:blip r:embed="rId5"/>
              <a:stretch>
                <a:fillRect/>
              </a:stretch>
            </p:blipFill>
            <p:spPr>
              <a:xfrm>
                <a:off x="2695647" y="3765524"/>
                <a:ext cx="1329219" cy="1792529"/>
              </a:xfrm>
              <a:prstGeom prst="rect">
                <a:avLst/>
              </a:prstGeom>
            </p:spPr>
          </p:pic>
          <p:pic>
            <p:nvPicPr>
              <p:cNvPr id="24" name="Picture 23">
                <a:extLst>
                  <a:ext uri="{FF2B5EF4-FFF2-40B4-BE49-F238E27FC236}">
                    <a16:creationId xmlns:a16="http://schemas.microsoft.com/office/drawing/2014/main" id="{C123BA43-0599-1628-6351-E63A48CA5C9F}"/>
                  </a:ext>
                </a:extLst>
              </p:cNvPr>
              <p:cNvPicPr>
                <a:picLocks noChangeAspect="1"/>
              </p:cNvPicPr>
              <p:nvPr/>
            </p:nvPicPr>
            <p:blipFill>
              <a:blip r:embed="rId6"/>
              <a:stretch>
                <a:fillRect/>
              </a:stretch>
            </p:blipFill>
            <p:spPr>
              <a:xfrm>
                <a:off x="1275974" y="3796979"/>
                <a:ext cx="1342317" cy="1761074"/>
              </a:xfrm>
              <a:prstGeom prst="rect">
                <a:avLst/>
              </a:prstGeom>
            </p:spPr>
          </p:pic>
        </p:grpSp>
        <p:sp>
          <p:nvSpPr>
            <p:cNvPr id="26" name="TextBox 25">
              <a:extLst>
                <a:ext uri="{FF2B5EF4-FFF2-40B4-BE49-F238E27FC236}">
                  <a16:creationId xmlns:a16="http://schemas.microsoft.com/office/drawing/2014/main" id="{858291E1-8DCC-DC35-CC7E-5C3C1D0F518F}"/>
                </a:ext>
              </a:extLst>
            </p:cNvPr>
            <p:cNvSpPr txBox="1"/>
            <p:nvPr/>
          </p:nvSpPr>
          <p:spPr>
            <a:xfrm>
              <a:off x="1079409" y="3489453"/>
              <a:ext cx="4671461" cy="369332"/>
            </a:xfrm>
            <a:prstGeom prst="rect">
              <a:avLst/>
            </a:prstGeom>
            <a:noFill/>
            <a:ln w="28575">
              <a:solidFill>
                <a:schemeClr val="tx1"/>
              </a:solidFill>
            </a:ln>
          </p:spPr>
          <p:txBody>
            <a:bodyPr wrap="square" rtlCol="0">
              <a:spAutoFit/>
            </a:bodyPr>
            <a:lstStyle/>
            <a:p>
              <a:pPr algn="ctr"/>
              <a:r>
                <a:rPr lang="en-US" b="1" spc="600" dirty="0"/>
                <a:t>THESE MEN WOULD AGREE</a:t>
              </a:r>
            </a:p>
          </p:txBody>
        </p:sp>
      </p:grpSp>
      <p:pic>
        <p:nvPicPr>
          <p:cNvPr id="11" name="Picture 10">
            <a:extLst>
              <a:ext uri="{FF2B5EF4-FFF2-40B4-BE49-F238E27FC236}">
                <a16:creationId xmlns:a16="http://schemas.microsoft.com/office/drawing/2014/main" id="{DFCB4A79-1C6C-807C-E771-A7C009544353}"/>
              </a:ext>
            </a:extLst>
          </p:cNvPr>
          <p:cNvPicPr>
            <a:picLocks noChangeAspect="1"/>
          </p:cNvPicPr>
          <p:nvPr/>
        </p:nvPicPr>
        <p:blipFill>
          <a:blip r:embed="rId7"/>
          <a:stretch>
            <a:fillRect/>
          </a:stretch>
        </p:blipFill>
        <p:spPr>
          <a:xfrm>
            <a:off x="6874326" y="809560"/>
            <a:ext cx="2014951" cy="2667062"/>
          </a:xfrm>
          <a:prstGeom prst="rect">
            <a:avLst/>
          </a:prstGeom>
          <a:ln w="28575">
            <a:solidFill>
              <a:schemeClr val="bg1"/>
            </a:solidFill>
          </a:ln>
        </p:spPr>
      </p:pic>
    </p:spTree>
    <p:extLst>
      <p:ext uri="{BB962C8B-B14F-4D97-AF65-F5344CB8AC3E}">
        <p14:creationId xmlns:p14="http://schemas.microsoft.com/office/powerpoint/2010/main" val="3726500183"/>
      </p:ext>
    </p:extLst>
  </p:cSld>
  <p:clrMapOvr>
    <a:masterClrMapping/>
  </p:clrMapOvr>
  <mc:AlternateContent xmlns:mc="http://schemas.openxmlformats.org/markup-compatibility/2006" xmlns:p14="http://schemas.microsoft.com/office/powerpoint/2010/main">
    <mc:Choice Requires="p14">
      <p:transition p14:dur="10" advTm="28000"/>
    </mc:Choice>
    <mc:Fallback xmlns="">
      <p:transition advTm="2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6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125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LITERARY CLASSICS BANNED</a:t>
            </a:r>
          </a:p>
          <a:p>
            <a:pPr algn="ctr"/>
            <a:r>
              <a:rPr lang="en-US" sz="2400" b="1" spc="300" dirty="0"/>
              <a:t>in COLLIER CO.</a:t>
            </a:r>
          </a:p>
        </p:txBody>
      </p:sp>
      <p:sp>
        <p:nvSpPr>
          <p:cNvPr id="7" name="TextBox 6">
            <a:extLst>
              <a:ext uri="{FF2B5EF4-FFF2-40B4-BE49-F238E27FC236}">
                <a16:creationId xmlns:a16="http://schemas.microsoft.com/office/drawing/2014/main" id="{35E14CC4-0C01-D039-F3BB-FE33FF788D38}"/>
              </a:ext>
            </a:extLst>
          </p:cNvPr>
          <p:cNvSpPr txBox="1"/>
          <p:nvPr/>
        </p:nvSpPr>
        <p:spPr>
          <a:xfrm>
            <a:off x="430170" y="1780318"/>
            <a:ext cx="7932420" cy="4524315"/>
          </a:xfrm>
          <a:prstGeom prst="rect">
            <a:avLst/>
          </a:prstGeom>
          <a:noFill/>
        </p:spPr>
        <p:txBody>
          <a:bodyPr wrap="square">
            <a:spAutoFit/>
          </a:bodyPr>
          <a:lstStyle/>
          <a:p>
            <a:pPr fontAlgn="base">
              <a:buFont typeface="Arial" panose="020B0604020202020204" pitchFamily="34" charset="0"/>
              <a:buChar char="•"/>
            </a:pPr>
            <a:r>
              <a:rPr lang="en-US" i="1" dirty="0">
                <a:solidFill>
                  <a:srgbClr val="262626"/>
                </a:solidFill>
                <a:latin typeface="inherit"/>
              </a:rPr>
              <a:t>The Man in the Iron Mask,</a:t>
            </a:r>
            <a:r>
              <a:rPr lang="en-US" dirty="0">
                <a:solidFill>
                  <a:srgbClr val="262626"/>
                </a:solidFill>
                <a:latin typeface="Neutraface"/>
              </a:rPr>
              <a:t> </a:t>
            </a:r>
            <a:r>
              <a:rPr lang="en-US" dirty="0">
                <a:solidFill>
                  <a:srgbClr val="262626"/>
                </a:solidFill>
                <a:latin typeface="inherit"/>
              </a:rPr>
              <a:t>by Alexandre Dumas</a:t>
            </a:r>
            <a:endParaRPr lang="en-US" dirty="0">
              <a:solidFill>
                <a:srgbClr val="262626"/>
              </a:solidFill>
              <a:latin typeface="Neutraface"/>
            </a:endParaRPr>
          </a:p>
          <a:p>
            <a:pPr algn="l" fontAlgn="base">
              <a:buFont typeface="Arial" panose="020B0604020202020204" pitchFamily="34" charset="0"/>
              <a:buChar char="•"/>
            </a:pPr>
            <a:r>
              <a:rPr lang="en-US" b="0" i="1" dirty="0">
                <a:solidFill>
                  <a:srgbClr val="262626"/>
                </a:solidFill>
                <a:effectLst/>
                <a:latin typeface="inherit"/>
              </a:rPr>
              <a:t>Shōgun,</a:t>
            </a:r>
            <a:r>
              <a:rPr lang="en-US" b="0" i="0" dirty="0">
                <a:solidFill>
                  <a:srgbClr val="262626"/>
                </a:solidFill>
                <a:effectLst/>
                <a:latin typeface="Neutraface"/>
              </a:rPr>
              <a:t> </a:t>
            </a:r>
            <a:r>
              <a:rPr lang="en-US" b="0" i="0" dirty="0">
                <a:solidFill>
                  <a:srgbClr val="262626"/>
                </a:solidFill>
                <a:effectLst/>
                <a:latin typeface="inherit"/>
              </a:rPr>
              <a:t>by James Clavell</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Ceremony,</a:t>
            </a:r>
            <a:r>
              <a:rPr lang="en-US" b="0" i="0" dirty="0">
                <a:solidFill>
                  <a:srgbClr val="262626"/>
                </a:solidFill>
                <a:effectLst/>
                <a:latin typeface="Neutraface"/>
              </a:rPr>
              <a:t> </a:t>
            </a:r>
            <a:r>
              <a:rPr lang="en-US" b="0" i="0" dirty="0">
                <a:solidFill>
                  <a:srgbClr val="262626"/>
                </a:solidFill>
                <a:effectLst/>
                <a:latin typeface="inherit"/>
              </a:rPr>
              <a:t>by Leslie Marmon Silko</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Invisible Man,</a:t>
            </a:r>
            <a:r>
              <a:rPr lang="en-US" b="0" i="0" dirty="0">
                <a:solidFill>
                  <a:srgbClr val="262626"/>
                </a:solidFill>
                <a:effectLst/>
                <a:latin typeface="Neutraface"/>
              </a:rPr>
              <a:t> </a:t>
            </a:r>
            <a:r>
              <a:rPr lang="en-US" b="0" i="0" dirty="0">
                <a:solidFill>
                  <a:srgbClr val="262626"/>
                </a:solidFill>
                <a:effectLst/>
                <a:latin typeface="inherit"/>
              </a:rPr>
              <a:t>by Ralph Ellison</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Catch-22</a:t>
            </a:r>
            <a:r>
              <a:rPr lang="en-US" b="0" i="0" dirty="0">
                <a:solidFill>
                  <a:srgbClr val="262626"/>
                </a:solidFill>
                <a:effectLst/>
                <a:latin typeface="inherit"/>
              </a:rPr>
              <a:t>, by Joseph Heller</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Brave New World,</a:t>
            </a:r>
            <a:r>
              <a:rPr lang="en-US" b="0" i="0" dirty="0">
                <a:solidFill>
                  <a:srgbClr val="262626"/>
                </a:solidFill>
                <a:effectLst/>
                <a:latin typeface="Neutraface"/>
              </a:rPr>
              <a:t> </a:t>
            </a:r>
            <a:r>
              <a:rPr lang="en-US" b="0" i="0" dirty="0">
                <a:solidFill>
                  <a:srgbClr val="262626"/>
                </a:solidFill>
                <a:effectLst/>
                <a:latin typeface="inherit"/>
              </a:rPr>
              <a:t>by Aldous Huxley</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On the Road,</a:t>
            </a:r>
            <a:r>
              <a:rPr lang="en-US" b="0" i="0" dirty="0">
                <a:solidFill>
                  <a:srgbClr val="262626"/>
                </a:solidFill>
                <a:effectLst/>
                <a:latin typeface="Neutraface"/>
              </a:rPr>
              <a:t> </a:t>
            </a:r>
            <a:r>
              <a:rPr lang="en-US" b="0" i="0" dirty="0">
                <a:solidFill>
                  <a:srgbClr val="262626"/>
                </a:solidFill>
                <a:effectLst/>
                <a:latin typeface="inherit"/>
              </a:rPr>
              <a:t>by Jack Kerouac</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Flowers for Algernon,</a:t>
            </a:r>
            <a:r>
              <a:rPr lang="en-US" b="0" i="0" dirty="0">
                <a:solidFill>
                  <a:srgbClr val="262626"/>
                </a:solidFill>
                <a:effectLst/>
                <a:latin typeface="Neutraface"/>
              </a:rPr>
              <a:t> </a:t>
            </a:r>
            <a:r>
              <a:rPr lang="en-US" b="0" i="0" dirty="0">
                <a:solidFill>
                  <a:srgbClr val="262626"/>
                </a:solidFill>
                <a:effectLst/>
                <a:latin typeface="inherit"/>
              </a:rPr>
              <a:t>by Daniel Keyes</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Their Eyes Were Watching God,</a:t>
            </a:r>
            <a:r>
              <a:rPr lang="en-US" b="0" i="0" dirty="0">
                <a:solidFill>
                  <a:srgbClr val="262626"/>
                </a:solidFill>
                <a:effectLst/>
                <a:latin typeface="Neutraface"/>
              </a:rPr>
              <a:t> </a:t>
            </a:r>
            <a:r>
              <a:rPr lang="en-US" b="0" i="0" dirty="0">
                <a:solidFill>
                  <a:srgbClr val="262626"/>
                </a:solidFill>
                <a:effectLst/>
                <a:latin typeface="inherit"/>
              </a:rPr>
              <a:t>by Zora Neale Hurston</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The Executioner’s Song,</a:t>
            </a:r>
            <a:r>
              <a:rPr lang="en-US" b="0" i="0" dirty="0">
                <a:solidFill>
                  <a:srgbClr val="262626"/>
                </a:solidFill>
                <a:effectLst/>
                <a:latin typeface="Neutraface"/>
              </a:rPr>
              <a:t> </a:t>
            </a:r>
            <a:r>
              <a:rPr lang="en-US" b="0" i="0" dirty="0">
                <a:solidFill>
                  <a:srgbClr val="262626"/>
                </a:solidFill>
                <a:effectLst/>
                <a:latin typeface="inherit"/>
              </a:rPr>
              <a:t>by Norman Mailer</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A Good Man is Hard to Find And Other Stories</a:t>
            </a:r>
            <a:r>
              <a:rPr lang="en-US" b="0" i="0" dirty="0">
                <a:solidFill>
                  <a:srgbClr val="262626"/>
                </a:solidFill>
                <a:effectLst/>
                <a:latin typeface="inherit"/>
              </a:rPr>
              <a:t>, by Flannery O’Connor</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Atlas Shrugged</a:t>
            </a:r>
            <a:r>
              <a:rPr lang="en-US" b="0" i="0" dirty="0">
                <a:solidFill>
                  <a:srgbClr val="262626"/>
                </a:solidFill>
                <a:effectLst/>
                <a:latin typeface="Neutraface"/>
              </a:rPr>
              <a:t> </a:t>
            </a:r>
            <a:r>
              <a:rPr lang="en-US" b="0" i="0" dirty="0">
                <a:solidFill>
                  <a:srgbClr val="262626"/>
                </a:solidFill>
                <a:effectLst/>
                <a:latin typeface="inherit"/>
              </a:rPr>
              <a:t>and</a:t>
            </a:r>
            <a:r>
              <a:rPr lang="en-US" b="0" i="0" dirty="0">
                <a:solidFill>
                  <a:srgbClr val="262626"/>
                </a:solidFill>
                <a:effectLst/>
                <a:latin typeface="Neutraface"/>
              </a:rPr>
              <a:t> </a:t>
            </a:r>
            <a:r>
              <a:rPr lang="en-US" b="0" i="1" dirty="0">
                <a:solidFill>
                  <a:srgbClr val="262626"/>
                </a:solidFill>
                <a:effectLst/>
                <a:latin typeface="inherit"/>
              </a:rPr>
              <a:t>The Fountainhead,</a:t>
            </a:r>
            <a:r>
              <a:rPr lang="en-US" b="0" i="0" dirty="0">
                <a:solidFill>
                  <a:srgbClr val="262626"/>
                </a:solidFill>
                <a:effectLst/>
                <a:latin typeface="Neutraface"/>
              </a:rPr>
              <a:t> </a:t>
            </a:r>
            <a:r>
              <a:rPr lang="en-US" b="0" i="0" dirty="0">
                <a:solidFill>
                  <a:srgbClr val="262626"/>
                </a:solidFill>
                <a:effectLst/>
                <a:latin typeface="inherit"/>
              </a:rPr>
              <a:t>by Ayn Rand </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Slaughterhouse-Five</a:t>
            </a:r>
            <a:r>
              <a:rPr lang="en-US" b="0" i="0" dirty="0">
                <a:solidFill>
                  <a:srgbClr val="262626"/>
                </a:solidFill>
                <a:effectLst/>
                <a:latin typeface="inherit"/>
              </a:rPr>
              <a:t>, by Kurt Vonnegut Jr.</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Anna Karenina,</a:t>
            </a:r>
            <a:r>
              <a:rPr lang="en-US" b="0" i="0" dirty="0">
                <a:solidFill>
                  <a:srgbClr val="262626"/>
                </a:solidFill>
                <a:effectLst/>
                <a:latin typeface="Neutraface"/>
              </a:rPr>
              <a:t> </a:t>
            </a:r>
            <a:r>
              <a:rPr lang="en-US" b="0" i="0" dirty="0">
                <a:solidFill>
                  <a:srgbClr val="262626"/>
                </a:solidFill>
                <a:effectLst/>
                <a:latin typeface="inherit"/>
              </a:rPr>
              <a:t>by Leo Tolstoy</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The Color Purple</a:t>
            </a:r>
            <a:r>
              <a:rPr lang="en-US" b="0" i="0" dirty="0">
                <a:solidFill>
                  <a:srgbClr val="262626"/>
                </a:solidFill>
                <a:effectLst/>
                <a:latin typeface="Neutraface"/>
              </a:rPr>
              <a:t> </a:t>
            </a:r>
            <a:r>
              <a:rPr lang="en-US" b="0" i="0" dirty="0">
                <a:solidFill>
                  <a:srgbClr val="262626"/>
                </a:solidFill>
                <a:effectLst/>
                <a:latin typeface="inherit"/>
              </a:rPr>
              <a:t>and</a:t>
            </a:r>
            <a:r>
              <a:rPr lang="en-US" b="0" i="0" dirty="0">
                <a:solidFill>
                  <a:srgbClr val="262626"/>
                </a:solidFill>
                <a:effectLst/>
                <a:latin typeface="Neutraface"/>
              </a:rPr>
              <a:t> </a:t>
            </a:r>
            <a:r>
              <a:rPr lang="en-US" b="0" i="1" dirty="0">
                <a:solidFill>
                  <a:srgbClr val="262626"/>
                </a:solidFill>
                <a:effectLst/>
                <a:latin typeface="inherit"/>
              </a:rPr>
              <a:t>The Temple of My Familiar,</a:t>
            </a:r>
            <a:r>
              <a:rPr lang="en-US" b="0" i="0" dirty="0">
                <a:solidFill>
                  <a:srgbClr val="262626"/>
                </a:solidFill>
                <a:effectLst/>
                <a:latin typeface="Neutraface"/>
              </a:rPr>
              <a:t> </a:t>
            </a:r>
            <a:r>
              <a:rPr lang="en-US" b="0" i="0" dirty="0">
                <a:solidFill>
                  <a:srgbClr val="262626"/>
                </a:solidFill>
                <a:effectLst/>
                <a:latin typeface="inherit"/>
              </a:rPr>
              <a:t>by Alice Walker</a:t>
            </a:r>
            <a:endParaRPr lang="en-US" b="0" i="0" dirty="0">
              <a:solidFill>
                <a:srgbClr val="262626"/>
              </a:solidFill>
              <a:effectLst/>
              <a:latin typeface="Neutraface"/>
            </a:endParaRPr>
          </a:p>
          <a:p>
            <a:pPr algn="l" fontAlgn="base">
              <a:buFont typeface="Arial" panose="020B0604020202020204" pitchFamily="34" charset="0"/>
              <a:buChar char="•"/>
            </a:pPr>
            <a:r>
              <a:rPr lang="en-US" b="0" i="1" dirty="0">
                <a:solidFill>
                  <a:srgbClr val="262626"/>
                </a:solidFill>
                <a:effectLst/>
                <a:latin typeface="inherit"/>
              </a:rPr>
              <a:t>The Once and Future King,</a:t>
            </a:r>
            <a:r>
              <a:rPr lang="en-US" b="0" i="0" dirty="0">
                <a:solidFill>
                  <a:srgbClr val="262626"/>
                </a:solidFill>
                <a:effectLst/>
                <a:latin typeface="Neutraface"/>
              </a:rPr>
              <a:t> </a:t>
            </a:r>
            <a:r>
              <a:rPr lang="en-US" b="0" i="0" dirty="0">
                <a:solidFill>
                  <a:srgbClr val="262626"/>
                </a:solidFill>
                <a:effectLst/>
                <a:latin typeface="inherit"/>
              </a:rPr>
              <a:t>by T.H. White</a:t>
            </a:r>
            <a:endParaRPr lang="en-US" b="0" i="0" dirty="0">
              <a:solidFill>
                <a:srgbClr val="262626"/>
              </a:solidFill>
              <a:effectLst/>
              <a:latin typeface="Neutraface"/>
            </a:endParaRPr>
          </a:p>
        </p:txBody>
      </p:sp>
      <p:pic>
        <p:nvPicPr>
          <p:cNvPr id="9" name="Picture 8">
            <a:extLst>
              <a:ext uri="{FF2B5EF4-FFF2-40B4-BE49-F238E27FC236}">
                <a16:creationId xmlns:a16="http://schemas.microsoft.com/office/drawing/2014/main" id="{CCD5F700-01B1-569C-7114-0742F92A8422}"/>
              </a:ext>
            </a:extLst>
          </p:cNvPr>
          <p:cNvPicPr>
            <a:picLocks noChangeAspect="1"/>
          </p:cNvPicPr>
          <p:nvPr/>
        </p:nvPicPr>
        <p:blipFill>
          <a:blip r:embed="rId3"/>
          <a:stretch>
            <a:fillRect/>
          </a:stretch>
        </p:blipFill>
        <p:spPr>
          <a:xfrm>
            <a:off x="5546025" y="1144856"/>
            <a:ext cx="3384615" cy="2551347"/>
          </a:xfrm>
          <a:prstGeom prst="rect">
            <a:avLst/>
          </a:prstGeom>
        </p:spPr>
      </p:pic>
      <p:sp>
        <p:nvSpPr>
          <p:cNvPr id="13" name="TextBox 12">
            <a:extLst>
              <a:ext uri="{FF2B5EF4-FFF2-40B4-BE49-F238E27FC236}">
                <a16:creationId xmlns:a16="http://schemas.microsoft.com/office/drawing/2014/main" id="{B6FA59B8-23C6-3035-5AC6-14D5231C58C2}"/>
              </a:ext>
            </a:extLst>
          </p:cNvPr>
          <p:cNvSpPr txBox="1"/>
          <p:nvPr/>
        </p:nvSpPr>
        <p:spPr>
          <a:xfrm>
            <a:off x="6189525" y="3785899"/>
            <a:ext cx="2367280" cy="523220"/>
          </a:xfrm>
          <a:prstGeom prst="rect">
            <a:avLst/>
          </a:prstGeom>
          <a:noFill/>
        </p:spPr>
        <p:txBody>
          <a:bodyPr wrap="square" rtlCol="0">
            <a:spAutoFit/>
          </a:bodyPr>
          <a:lstStyle/>
          <a:p>
            <a:pPr algn="ctr"/>
            <a:r>
              <a:rPr lang="en-US" sz="2800" b="1" dirty="0"/>
              <a:t>Collier County</a:t>
            </a:r>
          </a:p>
        </p:txBody>
      </p:sp>
      <p:grpSp>
        <p:nvGrpSpPr>
          <p:cNvPr id="14" name="Group 13">
            <a:extLst>
              <a:ext uri="{FF2B5EF4-FFF2-40B4-BE49-F238E27FC236}">
                <a16:creationId xmlns:a16="http://schemas.microsoft.com/office/drawing/2014/main" id="{831EC3E5-872C-91CC-14E4-82EC36944971}"/>
              </a:ext>
            </a:extLst>
          </p:cNvPr>
          <p:cNvGrpSpPr/>
          <p:nvPr/>
        </p:nvGrpSpPr>
        <p:grpSpPr>
          <a:xfrm>
            <a:off x="1047291" y="2179740"/>
            <a:ext cx="2765401" cy="3725469"/>
            <a:chOff x="286476" y="1447890"/>
            <a:chExt cx="2765401" cy="3725469"/>
          </a:xfrm>
        </p:grpSpPr>
        <p:sp>
          <p:nvSpPr>
            <p:cNvPr id="15" name="TextBox 14">
              <a:extLst>
                <a:ext uri="{FF2B5EF4-FFF2-40B4-BE49-F238E27FC236}">
                  <a16:creationId xmlns:a16="http://schemas.microsoft.com/office/drawing/2014/main" id="{1EC91E40-9F4E-70A9-1C8D-333B9E277829}"/>
                </a:ext>
              </a:extLst>
            </p:cNvPr>
            <p:cNvSpPr txBox="1"/>
            <p:nvPr/>
          </p:nvSpPr>
          <p:spPr>
            <a:xfrm>
              <a:off x="286476" y="4465473"/>
              <a:ext cx="2765401" cy="707886"/>
            </a:xfrm>
            <a:prstGeom prst="rect">
              <a:avLst/>
            </a:prstGeom>
            <a:solidFill>
              <a:schemeClr val="bg1"/>
            </a:solidFill>
          </p:spPr>
          <p:txBody>
            <a:bodyPr wrap="square" rtlCol="0">
              <a:spAutoFit/>
            </a:bodyPr>
            <a:lstStyle/>
            <a:p>
              <a:pPr algn="ctr"/>
              <a:r>
                <a:rPr lang="en-US" sz="2000" b="1" dirty="0">
                  <a:solidFill>
                    <a:srgbClr val="FF0000"/>
                  </a:solidFill>
                </a:rPr>
                <a:t>Banned: Collier County Schools</a:t>
              </a:r>
            </a:p>
          </p:txBody>
        </p:sp>
        <p:grpSp>
          <p:nvGrpSpPr>
            <p:cNvPr id="16" name="Group 15">
              <a:extLst>
                <a:ext uri="{FF2B5EF4-FFF2-40B4-BE49-F238E27FC236}">
                  <a16:creationId xmlns:a16="http://schemas.microsoft.com/office/drawing/2014/main" id="{CA2C1B3D-59B5-DD84-DBAD-60569FC38334}"/>
                </a:ext>
              </a:extLst>
            </p:cNvPr>
            <p:cNvGrpSpPr/>
            <p:nvPr/>
          </p:nvGrpSpPr>
          <p:grpSpPr>
            <a:xfrm>
              <a:off x="286476" y="1447890"/>
              <a:ext cx="2765401" cy="2861624"/>
              <a:chOff x="1639406" y="1431718"/>
              <a:chExt cx="4158343" cy="4003041"/>
            </a:xfrm>
          </p:grpSpPr>
          <p:sp>
            <p:nvSpPr>
              <p:cNvPr id="17" name="&quot;Not Allowed&quot; Symbol 16">
                <a:extLst>
                  <a:ext uri="{FF2B5EF4-FFF2-40B4-BE49-F238E27FC236}">
                    <a16:creationId xmlns:a16="http://schemas.microsoft.com/office/drawing/2014/main" id="{5A61A59D-445B-4E8A-D9F4-4CD85FA640FF}"/>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D823CA23-8E1B-6441-4EF7-F9D543E9CCA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
        <p:nvSpPr>
          <p:cNvPr id="19" name="TextBox 18">
            <a:extLst>
              <a:ext uri="{FF2B5EF4-FFF2-40B4-BE49-F238E27FC236}">
                <a16:creationId xmlns:a16="http://schemas.microsoft.com/office/drawing/2014/main" id="{E8287A70-2D6D-61CD-B57B-A475EBBD802A}"/>
              </a:ext>
            </a:extLst>
          </p:cNvPr>
          <p:cNvSpPr txBox="1"/>
          <p:nvPr/>
        </p:nvSpPr>
        <p:spPr>
          <a:xfrm>
            <a:off x="5650711" y="6287751"/>
            <a:ext cx="3587148" cy="523220"/>
          </a:xfrm>
          <a:prstGeom prst="rect">
            <a:avLst/>
          </a:prstGeom>
          <a:noFill/>
        </p:spPr>
        <p:txBody>
          <a:bodyPr wrap="square" rtlCol="0">
            <a:spAutoFit/>
          </a:bodyPr>
          <a:lstStyle/>
          <a:p>
            <a:r>
              <a:rPr lang="en-US" sz="1400" b="1" dirty="0"/>
              <a:t>Source: Penn America –  Jonathan Friedman, Nov. 2023</a:t>
            </a:r>
          </a:p>
        </p:txBody>
      </p:sp>
      <p:sp>
        <p:nvSpPr>
          <p:cNvPr id="20" name="TextBox 19">
            <a:extLst>
              <a:ext uri="{FF2B5EF4-FFF2-40B4-BE49-F238E27FC236}">
                <a16:creationId xmlns:a16="http://schemas.microsoft.com/office/drawing/2014/main" id="{9A102383-64E4-0BA7-4E53-33A2A8E6267A}"/>
              </a:ext>
            </a:extLst>
          </p:cNvPr>
          <p:cNvSpPr txBox="1"/>
          <p:nvPr/>
        </p:nvSpPr>
        <p:spPr>
          <a:xfrm>
            <a:off x="430170" y="1149928"/>
            <a:ext cx="3769360" cy="461665"/>
          </a:xfrm>
          <a:prstGeom prst="rect">
            <a:avLst/>
          </a:prstGeom>
          <a:noFill/>
        </p:spPr>
        <p:txBody>
          <a:bodyPr wrap="square" rtlCol="0">
            <a:spAutoFit/>
          </a:bodyPr>
          <a:lstStyle/>
          <a:p>
            <a:r>
              <a:rPr lang="en-US" sz="2400" b="1" dirty="0"/>
              <a:t>Banned literary classics:</a:t>
            </a:r>
          </a:p>
        </p:txBody>
      </p:sp>
    </p:spTree>
    <p:extLst>
      <p:ext uri="{BB962C8B-B14F-4D97-AF65-F5344CB8AC3E}">
        <p14:creationId xmlns:p14="http://schemas.microsoft.com/office/powerpoint/2010/main" val="3890013982"/>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2000"/>
                                        <p:tgtEl>
                                          <p:spTgt spid="7"/>
                                        </p:tgtEl>
                                      </p:cBhvr>
                                    </p:animEffect>
                                  </p:childTnLst>
                                </p:cTn>
                              </p:par>
                            </p:childTnLst>
                          </p:cTn>
                        </p:par>
                        <p:par>
                          <p:cTn id="8" fill="hold">
                            <p:stCondLst>
                              <p:cond delay="12000"/>
                            </p:stCondLst>
                            <p:childTnLst>
                              <p:par>
                                <p:cTn id="9" presetID="1" presetClass="entr" presetSubtype="0" fill="hold" nodeType="afterEffect">
                                  <p:stCondLst>
                                    <p:cond delay="200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601120" y="1198600"/>
            <a:ext cx="3495154" cy="769441"/>
          </a:xfrm>
          <a:prstGeom prst="rect">
            <a:avLst/>
          </a:prstGeom>
          <a:noFill/>
        </p:spPr>
        <p:txBody>
          <a:bodyPr wrap="square" rtlCol="0">
            <a:spAutoFit/>
          </a:bodyPr>
          <a:lstStyle/>
          <a:p>
            <a:r>
              <a:rPr lang="en-US" sz="2400" b="1" dirty="0"/>
              <a:t>Gender Queer: A Memoir</a:t>
            </a:r>
          </a:p>
          <a:p>
            <a:pPr marL="800100" lvl="1" indent="-342900">
              <a:buFont typeface="Wingdings" panose="05000000000000000000" pitchFamily="2" charset="2"/>
              <a:buChar char="q"/>
            </a:pPr>
            <a:r>
              <a:rPr lang="en-US" sz="2000" b="1" dirty="0"/>
              <a:t>Maia Kobabe</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8" name="TextBox 7">
            <a:extLst>
              <a:ext uri="{FF2B5EF4-FFF2-40B4-BE49-F238E27FC236}">
                <a16:creationId xmlns:a16="http://schemas.microsoft.com/office/drawing/2014/main" id="{DF170D62-120F-9083-4EEF-E0048E4AB9B2}"/>
              </a:ext>
            </a:extLst>
          </p:cNvPr>
          <p:cNvSpPr txBox="1"/>
          <p:nvPr/>
        </p:nvSpPr>
        <p:spPr>
          <a:xfrm>
            <a:off x="3460172" y="3846578"/>
            <a:ext cx="1562886" cy="338554"/>
          </a:xfrm>
          <a:prstGeom prst="rect">
            <a:avLst/>
          </a:prstGeom>
          <a:noFill/>
        </p:spPr>
        <p:txBody>
          <a:bodyPr wrap="square" rtlCol="0">
            <a:spAutoFit/>
          </a:bodyPr>
          <a:lstStyle/>
          <a:p>
            <a:pPr algn="ctr"/>
            <a:r>
              <a:rPr lang="en-US" sz="1600" b="1" dirty="0"/>
              <a:t>Maia Kobabe</a:t>
            </a:r>
          </a:p>
        </p:txBody>
      </p:sp>
      <p:pic>
        <p:nvPicPr>
          <p:cNvPr id="4" name="Picture 3">
            <a:extLst>
              <a:ext uri="{FF2B5EF4-FFF2-40B4-BE49-F238E27FC236}">
                <a16:creationId xmlns:a16="http://schemas.microsoft.com/office/drawing/2014/main" id="{10DB6DB4-D32B-EBEE-301C-CC090E502364}"/>
              </a:ext>
            </a:extLst>
          </p:cNvPr>
          <p:cNvPicPr>
            <a:picLocks noChangeAspect="1"/>
          </p:cNvPicPr>
          <p:nvPr/>
        </p:nvPicPr>
        <p:blipFill>
          <a:blip r:embed="rId3"/>
          <a:stretch>
            <a:fillRect/>
          </a:stretch>
        </p:blipFill>
        <p:spPr>
          <a:xfrm>
            <a:off x="537324" y="880685"/>
            <a:ext cx="2262221" cy="3307381"/>
          </a:xfrm>
          <a:prstGeom prst="rect">
            <a:avLst/>
          </a:prstGeom>
          <a:ln w="38100">
            <a:solidFill>
              <a:schemeClr val="bg1"/>
            </a:solidFill>
          </a:ln>
        </p:spPr>
      </p:pic>
      <p:pic>
        <p:nvPicPr>
          <p:cNvPr id="7" name="Picture 6">
            <a:extLst>
              <a:ext uri="{FF2B5EF4-FFF2-40B4-BE49-F238E27FC236}">
                <a16:creationId xmlns:a16="http://schemas.microsoft.com/office/drawing/2014/main" id="{611D6635-F966-21FA-D6D3-CD3A14EB6F1A}"/>
              </a:ext>
            </a:extLst>
          </p:cNvPr>
          <p:cNvPicPr>
            <a:picLocks noChangeAspect="1"/>
          </p:cNvPicPr>
          <p:nvPr/>
        </p:nvPicPr>
        <p:blipFill>
          <a:blip r:embed="rId4"/>
          <a:stretch>
            <a:fillRect/>
          </a:stretch>
        </p:blipFill>
        <p:spPr>
          <a:xfrm>
            <a:off x="3197677" y="1117356"/>
            <a:ext cx="2087876" cy="2699647"/>
          </a:xfrm>
          <a:prstGeom prst="rect">
            <a:avLst/>
          </a:prstGeom>
        </p:spPr>
      </p:pic>
      <p:sp>
        <p:nvSpPr>
          <p:cNvPr id="13" name="TextBox 12">
            <a:extLst>
              <a:ext uri="{FF2B5EF4-FFF2-40B4-BE49-F238E27FC236}">
                <a16:creationId xmlns:a16="http://schemas.microsoft.com/office/drawing/2014/main" id="{C2598C10-E30C-4376-4B0F-19E6E2B2C30D}"/>
              </a:ext>
            </a:extLst>
          </p:cNvPr>
          <p:cNvSpPr txBox="1"/>
          <p:nvPr/>
        </p:nvSpPr>
        <p:spPr>
          <a:xfrm>
            <a:off x="3552092" y="4228890"/>
            <a:ext cx="5170502" cy="1415772"/>
          </a:xfrm>
          <a:prstGeom prst="rect">
            <a:avLst/>
          </a:prstGeom>
          <a:solidFill>
            <a:schemeClr val="bg1"/>
          </a:solidFill>
          <a:ln w="3175">
            <a:solidFill>
              <a:schemeClr val="tx1"/>
            </a:solidFill>
          </a:ln>
        </p:spPr>
        <p:txBody>
          <a:bodyPr wrap="square">
            <a:spAutoFit/>
          </a:bodyPr>
          <a:lstStyle/>
          <a:p>
            <a:pPr algn="ctr"/>
            <a:r>
              <a:rPr lang="en-US" b="0" i="0" dirty="0">
                <a:solidFill>
                  <a:srgbClr val="000000"/>
                </a:solidFill>
                <a:effectLst/>
              </a:rPr>
              <a:t>The crusade against “Gender Queer” has largely driven its popularity . . . </a:t>
            </a:r>
          </a:p>
          <a:p>
            <a:pPr algn="ctr"/>
            <a:endParaRPr lang="en-US" sz="600" b="0" i="0" dirty="0">
              <a:solidFill>
                <a:srgbClr val="000000"/>
              </a:solidFill>
              <a:effectLst/>
            </a:endParaRPr>
          </a:p>
          <a:p>
            <a:pPr algn="ctr"/>
            <a:r>
              <a:rPr lang="en-US" b="1" i="0" dirty="0">
                <a:solidFill>
                  <a:srgbClr val="000000"/>
                </a:solidFill>
                <a:effectLst/>
              </a:rPr>
              <a:t>The memoir has sold more than 96,000 copies and has been translated into </a:t>
            </a:r>
            <a:r>
              <a:rPr lang="en-US" b="1" dirty="0">
                <a:solidFill>
                  <a:srgbClr val="000000"/>
                </a:solidFill>
              </a:rPr>
              <a:t>multiple languages.</a:t>
            </a:r>
          </a:p>
          <a:p>
            <a:pPr algn="ctr"/>
            <a:endParaRPr lang="en-US" sz="800" dirty="0"/>
          </a:p>
        </p:txBody>
      </p:sp>
      <p:pic>
        <p:nvPicPr>
          <p:cNvPr id="21" name="Picture 20">
            <a:extLst>
              <a:ext uri="{FF2B5EF4-FFF2-40B4-BE49-F238E27FC236}">
                <a16:creationId xmlns:a16="http://schemas.microsoft.com/office/drawing/2014/main" id="{5113C981-0088-8AA5-AE8A-0BA6F7410ED6}"/>
              </a:ext>
            </a:extLst>
          </p:cNvPr>
          <p:cNvPicPr>
            <a:picLocks noChangeAspect="1"/>
          </p:cNvPicPr>
          <p:nvPr/>
        </p:nvPicPr>
        <p:blipFill>
          <a:blip r:embed="rId5"/>
          <a:stretch>
            <a:fillRect/>
          </a:stretch>
        </p:blipFill>
        <p:spPr>
          <a:xfrm>
            <a:off x="6211762" y="2088946"/>
            <a:ext cx="2211282" cy="1971635"/>
          </a:xfrm>
          <a:prstGeom prst="rect">
            <a:avLst/>
          </a:prstGeom>
        </p:spPr>
      </p:pic>
      <p:sp>
        <p:nvSpPr>
          <p:cNvPr id="24" name="TextBox 23">
            <a:extLst>
              <a:ext uri="{FF2B5EF4-FFF2-40B4-BE49-F238E27FC236}">
                <a16:creationId xmlns:a16="http://schemas.microsoft.com/office/drawing/2014/main" id="{8F1119E5-8607-81AB-B222-614689B01716}"/>
              </a:ext>
            </a:extLst>
          </p:cNvPr>
          <p:cNvSpPr txBox="1"/>
          <p:nvPr/>
        </p:nvSpPr>
        <p:spPr>
          <a:xfrm>
            <a:off x="786691" y="4308971"/>
            <a:ext cx="1763486" cy="400110"/>
          </a:xfrm>
          <a:prstGeom prst="rect">
            <a:avLst/>
          </a:prstGeom>
          <a:noFill/>
        </p:spPr>
        <p:txBody>
          <a:bodyPr wrap="square" rtlCol="0">
            <a:spAutoFit/>
          </a:bodyPr>
          <a:lstStyle/>
          <a:p>
            <a:pPr algn="ctr"/>
            <a:r>
              <a:rPr lang="en-US" sz="2000" b="1" spc="300" dirty="0"/>
              <a:t>2019</a:t>
            </a:r>
          </a:p>
        </p:txBody>
      </p:sp>
      <p:grpSp>
        <p:nvGrpSpPr>
          <p:cNvPr id="17" name="Group 16">
            <a:extLst>
              <a:ext uri="{FF2B5EF4-FFF2-40B4-BE49-F238E27FC236}">
                <a16:creationId xmlns:a16="http://schemas.microsoft.com/office/drawing/2014/main" id="{55B43FC6-B04A-DBE7-DA05-5502051449AF}"/>
              </a:ext>
            </a:extLst>
          </p:cNvPr>
          <p:cNvGrpSpPr/>
          <p:nvPr/>
        </p:nvGrpSpPr>
        <p:grpSpPr>
          <a:xfrm>
            <a:off x="374364" y="1705262"/>
            <a:ext cx="2765401" cy="3725469"/>
            <a:chOff x="286476" y="1447890"/>
            <a:chExt cx="2765401" cy="3725469"/>
          </a:xfrm>
        </p:grpSpPr>
        <p:sp>
          <p:nvSpPr>
            <p:cNvPr id="18" name="TextBox 17">
              <a:extLst>
                <a:ext uri="{FF2B5EF4-FFF2-40B4-BE49-F238E27FC236}">
                  <a16:creationId xmlns:a16="http://schemas.microsoft.com/office/drawing/2014/main" id="{3FD27C1F-66DE-E4D2-ADDE-3ACB0B9856D5}"/>
                </a:ext>
              </a:extLst>
            </p:cNvPr>
            <p:cNvSpPr txBox="1"/>
            <p:nvPr/>
          </p:nvSpPr>
          <p:spPr>
            <a:xfrm>
              <a:off x="286476" y="4465473"/>
              <a:ext cx="2765401" cy="707886"/>
            </a:xfrm>
            <a:prstGeom prst="rect">
              <a:avLst/>
            </a:prstGeom>
            <a:noFill/>
          </p:spPr>
          <p:txBody>
            <a:bodyPr wrap="square" rtlCol="0">
              <a:spAutoFit/>
            </a:bodyPr>
            <a:lstStyle/>
            <a:p>
              <a:pPr algn="ctr"/>
              <a:r>
                <a:rPr lang="en-US" sz="2000" b="1" dirty="0">
                  <a:solidFill>
                    <a:srgbClr val="FF0000"/>
                  </a:solidFill>
                </a:rPr>
                <a:t>Banned: Brevard Public Schools</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286476" y="1447890"/>
              <a:ext cx="2765401" cy="2861624"/>
              <a:chOff x="1639406" y="1431718"/>
              <a:chExt cx="4158343" cy="4003041"/>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Tree>
    <p:extLst>
      <p:ext uri="{BB962C8B-B14F-4D97-AF65-F5344CB8AC3E}">
        <p14:creationId xmlns:p14="http://schemas.microsoft.com/office/powerpoint/2010/main" val="1777290191"/>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8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4" name="TextBox 3">
            <a:extLst>
              <a:ext uri="{FF2B5EF4-FFF2-40B4-BE49-F238E27FC236}">
                <a16:creationId xmlns:a16="http://schemas.microsoft.com/office/drawing/2014/main" id="{61F54E91-3151-A132-E80C-8FB610A8CFD0}"/>
              </a:ext>
            </a:extLst>
          </p:cNvPr>
          <p:cNvSpPr txBox="1"/>
          <p:nvPr/>
        </p:nvSpPr>
        <p:spPr>
          <a:xfrm>
            <a:off x="4490197" y="1316598"/>
            <a:ext cx="4443479" cy="2685351"/>
          </a:xfrm>
          <a:prstGeom prst="rect">
            <a:avLst/>
          </a:prstGeom>
          <a:noFill/>
        </p:spPr>
        <p:txBody>
          <a:bodyPr wrap="square">
            <a:spAutoFit/>
          </a:bodyPr>
          <a:lstStyle/>
          <a:p>
            <a:r>
              <a:rPr lang="en-US" sz="2000" b="1" i="0" dirty="0">
                <a:solidFill>
                  <a:srgbClr val="000000"/>
                </a:solidFill>
                <a:effectLst/>
              </a:rPr>
              <a:t>“People are saying they [conservative groups] are trying to protect children from pornography in school,”</a:t>
            </a:r>
          </a:p>
          <a:p>
            <a:endParaRPr lang="en-US" sz="900" dirty="0">
              <a:solidFill>
                <a:srgbClr val="000000"/>
              </a:solidFill>
            </a:endParaRPr>
          </a:p>
          <a:p>
            <a:r>
              <a:rPr lang="en-US" sz="2000" b="0" i="0" dirty="0">
                <a:solidFill>
                  <a:srgbClr val="000000"/>
                </a:solidFill>
                <a:effectLst/>
              </a:rPr>
              <a:t>. . </a:t>
            </a:r>
            <a:r>
              <a:rPr lang="en-US" sz="2000" b="1" i="0" dirty="0">
                <a:solidFill>
                  <a:srgbClr val="000000"/>
                </a:solidFill>
                <a:effectLst/>
              </a:rPr>
              <a:t>. </a:t>
            </a:r>
            <a:r>
              <a:rPr lang="en-US" sz="2000" b="1" dirty="0">
                <a:solidFill>
                  <a:srgbClr val="000000"/>
                </a:solidFill>
              </a:rPr>
              <a:t>b</a:t>
            </a:r>
            <a:r>
              <a:rPr lang="en-US" sz="2000" b="1" i="0" dirty="0">
                <a:solidFill>
                  <a:srgbClr val="000000"/>
                </a:solidFill>
                <a:effectLst/>
              </a:rPr>
              <a:t>ut it’s false outrage. </a:t>
            </a:r>
          </a:p>
          <a:p>
            <a:pPr marL="285750" indent="-285750">
              <a:buFont typeface="Arial" panose="020B0604020202020204" pitchFamily="34" charset="0"/>
              <a:buChar char="•"/>
            </a:pPr>
            <a:endParaRPr lang="en-US" sz="1100" dirty="0">
              <a:solidFill>
                <a:srgbClr val="000000"/>
              </a:solidFill>
            </a:endParaRPr>
          </a:p>
          <a:p>
            <a:r>
              <a:rPr lang="en-US" sz="2000" b="1" i="0" dirty="0">
                <a:solidFill>
                  <a:srgbClr val="000000"/>
                </a:solidFill>
                <a:effectLst/>
              </a:rPr>
              <a:t>They’re targeting LGBTQ and other marginalized communities</a:t>
            </a:r>
            <a:r>
              <a:rPr lang="en-US" sz="2000" b="1" dirty="0">
                <a:solidFill>
                  <a:srgbClr val="000000"/>
                </a:solidFill>
              </a:rPr>
              <a:t>.”</a:t>
            </a:r>
            <a:endParaRPr lang="en-US" sz="2000" b="1" i="0" dirty="0">
              <a:solidFill>
                <a:srgbClr val="000000"/>
              </a:solidFill>
              <a:effectLst/>
            </a:endParaRPr>
          </a:p>
          <a:p>
            <a:pPr marL="285750" indent="-285750">
              <a:buFont typeface="Arial" panose="020B0604020202020204" pitchFamily="34" charset="0"/>
              <a:buChar char="•"/>
            </a:pPr>
            <a:endParaRPr lang="en-US" dirty="0">
              <a:solidFill>
                <a:srgbClr val="000000"/>
              </a:solidFill>
            </a:endParaRPr>
          </a:p>
          <a:p>
            <a:endParaRPr lang="en-US" sz="1050" dirty="0">
              <a:solidFill>
                <a:srgbClr val="000000"/>
              </a:solidFill>
              <a:latin typeface="Georgia" panose="02040502050405020303" pitchFamily="18" charset="0"/>
            </a:endParaRPr>
          </a:p>
        </p:txBody>
      </p:sp>
      <p:pic>
        <p:nvPicPr>
          <p:cNvPr id="7" name="Picture 6">
            <a:extLst>
              <a:ext uri="{FF2B5EF4-FFF2-40B4-BE49-F238E27FC236}">
                <a16:creationId xmlns:a16="http://schemas.microsoft.com/office/drawing/2014/main" id="{02184175-41D0-9402-F7CC-D21E86189CA6}"/>
              </a:ext>
            </a:extLst>
          </p:cNvPr>
          <p:cNvPicPr>
            <a:picLocks noChangeAspect="1"/>
          </p:cNvPicPr>
          <p:nvPr/>
        </p:nvPicPr>
        <p:blipFill>
          <a:blip r:embed="rId3"/>
          <a:stretch>
            <a:fillRect/>
          </a:stretch>
        </p:blipFill>
        <p:spPr>
          <a:xfrm>
            <a:off x="1034111" y="839796"/>
            <a:ext cx="2367259" cy="3563709"/>
          </a:xfrm>
          <a:prstGeom prst="rect">
            <a:avLst/>
          </a:prstGeom>
          <a:ln w="38100">
            <a:solidFill>
              <a:schemeClr val="bg1"/>
            </a:solidFill>
          </a:ln>
        </p:spPr>
      </p:pic>
      <p:sp>
        <p:nvSpPr>
          <p:cNvPr id="13" name="TextBox 12">
            <a:extLst>
              <a:ext uri="{FF2B5EF4-FFF2-40B4-BE49-F238E27FC236}">
                <a16:creationId xmlns:a16="http://schemas.microsoft.com/office/drawing/2014/main" id="{9E28BB0B-1E97-8B0C-8FD9-5E1473B40576}"/>
              </a:ext>
            </a:extLst>
          </p:cNvPr>
          <p:cNvSpPr txBox="1"/>
          <p:nvPr/>
        </p:nvSpPr>
        <p:spPr>
          <a:xfrm>
            <a:off x="631106" y="4437118"/>
            <a:ext cx="3343332" cy="954107"/>
          </a:xfrm>
          <a:prstGeom prst="rect">
            <a:avLst/>
          </a:prstGeom>
          <a:noFill/>
        </p:spPr>
        <p:txBody>
          <a:bodyPr wrap="square">
            <a:spAutoFit/>
          </a:bodyPr>
          <a:lstStyle/>
          <a:p>
            <a:pPr algn="ctr"/>
            <a:r>
              <a:rPr lang="en-US" b="1" dirty="0">
                <a:latin typeface="Georgia" panose="02040502050405020303" pitchFamily="18" charset="0"/>
              </a:rPr>
              <a:t>Amanda Jones</a:t>
            </a:r>
          </a:p>
          <a:p>
            <a:pPr algn="ctr"/>
            <a:r>
              <a:rPr lang="en-US" sz="1600" dirty="0">
                <a:latin typeface="Georgia" panose="02040502050405020303" pitchFamily="18" charset="0"/>
              </a:rPr>
              <a:t>Librarian in Louisiana</a:t>
            </a:r>
          </a:p>
          <a:p>
            <a:endParaRPr lang="en-US" sz="600" b="0" i="0" u="sng" dirty="0">
              <a:solidFill>
                <a:srgbClr val="000000"/>
              </a:solidFill>
              <a:effectLst/>
              <a:latin typeface="Georgia" panose="02040502050405020303" pitchFamily="18" charset="0"/>
            </a:endParaRPr>
          </a:p>
          <a:p>
            <a:pPr algn="ctr"/>
            <a:r>
              <a:rPr lang="en-US" sz="1600" dirty="0">
                <a:solidFill>
                  <a:srgbClr val="000000"/>
                </a:solidFill>
              </a:rPr>
              <a:t>Harassed for supporting LGBTQ books</a:t>
            </a:r>
            <a:endParaRPr lang="en-US" sz="1600" dirty="0"/>
          </a:p>
        </p:txBody>
      </p:sp>
      <p:sp>
        <p:nvSpPr>
          <p:cNvPr id="21" name="TextBox 20">
            <a:extLst>
              <a:ext uri="{FF2B5EF4-FFF2-40B4-BE49-F238E27FC236}">
                <a16:creationId xmlns:a16="http://schemas.microsoft.com/office/drawing/2014/main" id="{F669455E-E525-D691-3759-85206465E1D8}"/>
              </a:ext>
            </a:extLst>
          </p:cNvPr>
          <p:cNvSpPr txBox="1"/>
          <p:nvPr/>
        </p:nvSpPr>
        <p:spPr>
          <a:xfrm>
            <a:off x="6793739" y="4062402"/>
            <a:ext cx="1871025" cy="523220"/>
          </a:xfrm>
          <a:prstGeom prst="rect">
            <a:avLst/>
          </a:prstGeom>
          <a:noFill/>
        </p:spPr>
        <p:txBody>
          <a:bodyPr wrap="none" rtlCol="0">
            <a:spAutoFit/>
          </a:bodyPr>
          <a:lstStyle/>
          <a:p>
            <a:r>
              <a:rPr lang="en-US" sz="1400" dirty="0"/>
              <a:t>Source: Amanda Jones</a:t>
            </a:r>
          </a:p>
          <a:p>
            <a:r>
              <a:rPr lang="en-US" sz="1400" dirty="0"/>
              <a:t>LA Times, Dec 21, 2022</a:t>
            </a:r>
          </a:p>
        </p:txBody>
      </p:sp>
      <p:sp>
        <p:nvSpPr>
          <p:cNvPr id="5" name="TextBox 4">
            <a:extLst>
              <a:ext uri="{FF2B5EF4-FFF2-40B4-BE49-F238E27FC236}">
                <a16:creationId xmlns:a16="http://schemas.microsoft.com/office/drawing/2014/main" id="{DBB019B5-CEE5-01EC-C281-90FC152EB5B0}"/>
              </a:ext>
            </a:extLst>
          </p:cNvPr>
          <p:cNvSpPr txBox="1"/>
          <p:nvPr/>
        </p:nvSpPr>
        <p:spPr>
          <a:xfrm>
            <a:off x="4435481" y="1316598"/>
            <a:ext cx="4117259" cy="3508653"/>
          </a:xfrm>
          <a:prstGeom prst="rect">
            <a:avLst/>
          </a:prstGeom>
          <a:solidFill>
            <a:schemeClr val="bg2"/>
          </a:solidFill>
        </p:spPr>
        <p:txBody>
          <a:bodyPr wrap="square">
            <a:spAutoFit/>
          </a:bodyPr>
          <a:lstStyle/>
          <a:p>
            <a:r>
              <a:rPr lang="en-US" sz="2000" b="1" i="0" dirty="0">
                <a:solidFill>
                  <a:srgbClr val="000000"/>
                </a:solidFill>
                <a:effectLst/>
              </a:rPr>
              <a:t>‘My school is 96% white. </a:t>
            </a:r>
          </a:p>
          <a:p>
            <a:endParaRPr lang="en-US" sz="1100" dirty="0">
              <a:solidFill>
                <a:srgbClr val="000000"/>
              </a:solidFill>
            </a:endParaRPr>
          </a:p>
          <a:p>
            <a:r>
              <a:rPr lang="en-US" sz="2000" b="1" i="0" dirty="0">
                <a:solidFill>
                  <a:srgbClr val="000000"/>
                </a:solidFill>
                <a:effectLst/>
              </a:rPr>
              <a:t>How else are these students going to become empathetic humans? </a:t>
            </a:r>
          </a:p>
          <a:p>
            <a:endParaRPr lang="en-US" sz="1100" dirty="0">
              <a:solidFill>
                <a:srgbClr val="000000"/>
              </a:solidFill>
            </a:endParaRPr>
          </a:p>
          <a:p>
            <a:r>
              <a:rPr lang="en-US" sz="2000" b="1" i="0" dirty="0">
                <a:solidFill>
                  <a:srgbClr val="000000"/>
                </a:solidFill>
                <a:effectLst/>
              </a:rPr>
              <a:t>They have to know about other races and identities.”</a:t>
            </a:r>
          </a:p>
          <a:p>
            <a:pPr marL="285750" indent="-285750">
              <a:buFont typeface="Arial" panose="020B0604020202020204" pitchFamily="34" charset="0"/>
              <a:buChar char="•"/>
            </a:pPr>
            <a:endParaRPr lang="en-US" sz="2000" dirty="0">
              <a:solidFill>
                <a:srgbClr val="000000"/>
              </a:solidFill>
            </a:endParaRPr>
          </a:p>
          <a:p>
            <a:endParaRPr lang="en-US" sz="2000" b="0" i="0" dirty="0">
              <a:solidFill>
                <a:srgbClr val="000000"/>
              </a:solidFill>
              <a:effectLst/>
            </a:endParaRPr>
          </a:p>
          <a:p>
            <a:endParaRPr lang="en-US" sz="2000" b="0" i="0" dirty="0">
              <a:solidFill>
                <a:srgbClr val="000000"/>
              </a:solidFill>
              <a:effectLst/>
            </a:endParaRPr>
          </a:p>
          <a:p>
            <a:pPr marL="285750" indent="-285750">
              <a:buFont typeface="Arial" panose="020B0604020202020204" pitchFamily="34" charset="0"/>
              <a:buChar char="•"/>
            </a:pPr>
            <a:endParaRPr lang="en-US" sz="2000" dirty="0">
              <a:solidFill>
                <a:srgbClr val="000000"/>
              </a:solidFill>
            </a:endParaRPr>
          </a:p>
          <a:p>
            <a:pPr marL="285750" indent="-285750">
              <a:buFont typeface="Arial" panose="020B0604020202020204" pitchFamily="34" charset="0"/>
              <a:buChar char="•"/>
            </a:pPr>
            <a:endParaRPr lang="en-US" sz="2000" b="0" i="0" dirty="0">
              <a:solidFill>
                <a:srgbClr val="000000"/>
              </a:solidFill>
              <a:effectLst/>
            </a:endParaRPr>
          </a:p>
        </p:txBody>
      </p:sp>
    </p:spTree>
    <p:extLst>
      <p:ext uri="{BB962C8B-B14F-4D97-AF65-F5344CB8AC3E}">
        <p14:creationId xmlns:p14="http://schemas.microsoft.com/office/powerpoint/2010/main" val="3887943286"/>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pic>
        <p:nvPicPr>
          <p:cNvPr id="5" name="Picture 4">
            <a:extLst>
              <a:ext uri="{FF2B5EF4-FFF2-40B4-BE49-F238E27FC236}">
                <a16:creationId xmlns:a16="http://schemas.microsoft.com/office/drawing/2014/main" id="{D6544448-B837-099D-090F-B0408305F27B}"/>
              </a:ext>
            </a:extLst>
          </p:cNvPr>
          <p:cNvPicPr>
            <a:picLocks noChangeAspect="1"/>
          </p:cNvPicPr>
          <p:nvPr/>
        </p:nvPicPr>
        <p:blipFill>
          <a:blip r:embed="rId3"/>
          <a:stretch>
            <a:fillRect/>
          </a:stretch>
        </p:blipFill>
        <p:spPr>
          <a:xfrm>
            <a:off x="251279" y="830216"/>
            <a:ext cx="2469294" cy="4104799"/>
          </a:xfrm>
          <a:prstGeom prst="rect">
            <a:avLst/>
          </a:prstGeom>
          <a:ln w="28575">
            <a:solidFill>
              <a:schemeClr val="bg1"/>
            </a:solidFill>
          </a:ln>
        </p:spPr>
      </p:pic>
      <p:pic>
        <p:nvPicPr>
          <p:cNvPr id="8" name="Picture 7">
            <a:extLst>
              <a:ext uri="{FF2B5EF4-FFF2-40B4-BE49-F238E27FC236}">
                <a16:creationId xmlns:a16="http://schemas.microsoft.com/office/drawing/2014/main" id="{0CF367DD-5CC4-82A7-5B78-CE8AA2E3F4DF}"/>
              </a:ext>
            </a:extLst>
          </p:cNvPr>
          <p:cNvPicPr>
            <a:picLocks noChangeAspect="1"/>
          </p:cNvPicPr>
          <p:nvPr/>
        </p:nvPicPr>
        <p:blipFill>
          <a:blip r:embed="rId4"/>
          <a:stretch>
            <a:fillRect/>
          </a:stretch>
        </p:blipFill>
        <p:spPr>
          <a:xfrm>
            <a:off x="3014184" y="1285850"/>
            <a:ext cx="1753759" cy="2402410"/>
          </a:xfrm>
          <a:prstGeom prst="rect">
            <a:avLst/>
          </a:prstGeom>
        </p:spPr>
      </p:pic>
      <p:sp>
        <p:nvSpPr>
          <p:cNvPr id="9" name="TextBox 8">
            <a:extLst>
              <a:ext uri="{FF2B5EF4-FFF2-40B4-BE49-F238E27FC236}">
                <a16:creationId xmlns:a16="http://schemas.microsoft.com/office/drawing/2014/main" id="{665123A3-70A6-8E0F-FE16-A26AD3C2B322}"/>
              </a:ext>
            </a:extLst>
          </p:cNvPr>
          <p:cNvSpPr txBox="1"/>
          <p:nvPr/>
        </p:nvSpPr>
        <p:spPr>
          <a:xfrm>
            <a:off x="5201797" y="1208302"/>
            <a:ext cx="3994755" cy="1107996"/>
          </a:xfrm>
          <a:prstGeom prst="rect">
            <a:avLst/>
          </a:prstGeom>
          <a:noFill/>
        </p:spPr>
        <p:txBody>
          <a:bodyPr wrap="square" rtlCol="0">
            <a:spAutoFit/>
          </a:bodyPr>
          <a:lstStyle/>
          <a:p>
            <a:r>
              <a:rPr lang="en-US" sz="2800" b="1" dirty="0"/>
              <a:t>To Kill a Mockingbird</a:t>
            </a:r>
          </a:p>
          <a:p>
            <a:pPr marL="800100" lvl="1" indent="-342900">
              <a:buFont typeface="Wingdings" panose="05000000000000000000" pitchFamily="2" charset="2"/>
              <a:buChar char="q"/>
            </a:pPr>
            <a:r>
              <a:rPr lang="en-US" sz="2000" b="1" dirty="0"/>
              <a:t>Harper Lee</a:t>
            </a:r>
          </a:p>
          <a:p>
            <a:pPr lvl="2"/>
            <a:endParaRPr lang="en-US" b="1" dirty="0"/>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11" name="TextBox 10">
            <a:extLst>
              <a:ext uri="{FF2B5EF4-FFF2-40B4-BE49-F238E27FC236}">
                <a16:creationId xmlns:a16="http://schemas.microsoft.com/office/drawing/2014/main" id="{A073F4BB-CAC1-ACB9-50F1-203EDE78141C}"/>
              </a:ext>
            </a:extLst>
          </p:cNvPr>
          <p:cNvSpPr txBox="1"/>
          <p:nvPr/>
        </p:nvSpPr>
        <p:spPr>
          <a:xfrm>
            <a:off x="3014184" y="3767670"/>
            <a:ext cx="1753759" cy="338554"/>
          </a:xfrm>
          <a:prstGeom prst="rect">
            <a:avLst/>
          </a:prstGeom>
          <a:noFill/>
        </p:spPr>
        <p:txBody>
          <a:bodyPr wrap="square" rtlCol="0">
            <a:spAutoFit/>
          </a:bodyPr>
          <a:lstStyle/>
          <a:p>
            <a:r>
              <a:rPr lang="en-US" sz="1600" b="1" dirty="0"/>
              <a:t>Author Harper Lee</a:t>
            </a:r>
          </a:p>
        </p:txBody>
      </p:sp>
      <p:graphicFrame>
        <p:nvGraphicFramePr>
          <p:cNvPr id="2" name="Table 1">
            <a:extLst>
              <a:ext uri="{FF2B5EF4-FFF2-40B4-BE49-F238E27FC236}">
                <a16:creationId xmlns:a16="http://schemas.microsoft.com/office/drawing/2014/main" id="{B47DFC5D-5CB7-6652-36C6-4A050F75B894}"/>
              </a:ext>
            </a:extLst>
          </p:cNvPr>
          <p:cNvGraphicFramePr>
            <a:graphicFrameLocks noGrp="1"/>
          </p:cNvGraphicFramePr>
          <p:nvPr>
            <p:extLst>
              <p:ext uri="{D42A27DB-BD31-4B8C-83A1-F6EECF244321}">
                <p14:modId xmlns:p14="http://schemas.microsoft.com/office/powerpoint/2010/main" val="616292209"/>
              </p:ext>
            </p:extLst>
          </p:nvPr>
        </p:nvGraphicFramePr>
        <p:xfrm>
          <a:off x="5061554" y="2271576"/>
          <a:ext cx="3894357" cy="2479040"/>
        </p:xfrm>
        <a:graphic>
          <a:graphicData uri="http://schemas.openxmlformats.org/drawingml/2006/table">
            <a:tbl>
              <a:tblPr firstRow="1" bandRow="1">
                <a:tableStyleId>{5C22544A-7EE6-4342-B048-85BDC9FD1C3A}</a:tableStyleId>
              </a:tblPr>
              <a:tblGrid>
                <a:gridCol w="836379">
                  <a:extLst>
                    <a:ext uri="{9D8B030D-6E8A-4147-A177-3AD203B41FA5}">
                      <a16:colId xmlns:a16="http://schemas.microsoft.com/office/drawing/2014/main" val="657750012"/>
                    </a:ext>
                  </a:extLst>
                </a:gridCol>
                <a:gridCol w="3057978">
                  <a:extLst>
                    <a:ext uri="{9D8B030D-6E8A-4147-A177-3AD203B41FA5}">
                      <a16:colId xmlns:a16="http://schemas.microsoft.com/office/drawing/2014/main" val="4270993927"/>
                    </a:ext>
                  </a:extLst>
                </a:gridCol>
              </a:tblGrid>
              <a:tr h="370840">
                <a:tc>
                  <a:txBody>
                    <a:bodyPr/>
                    <a:lstStyle/>
                    <a:p>
                      <a:pPr algn="ctr"/>
                      <a:r>
                        <a:rPr lang="en-US" sz="1600" b="1" dirty="0">
                          <a:solidFill>
                            <a:schemeClr val="tx1"/>
                          </a:solidFill>
                        </a:rPr>
                        <a:t>1960</a:t>
                      </a:r>
                    </a:p>
                  </a:txBody>
                  <a:tcPr>
                    <a:solidFill>
                      <a:schemeClr val="bg1"/>
                    </a:solidFill>
                  </a:tcPr>
                </a:tc>
                <a:tc>
                  <a:txBody>
                    <a:bodyPr/>
                    <a:lstStyle/>
                    <a:p>
                      <a:r>
                        <a:rPr lang="en-US" sz="1600" b="1" dirty="0">
                          <a:solidFill>
                            <a:schemeClr val="tx1"/>
                          </a:solidFill>
                        </a:rPr>
                        <a:t>First published</a:t>
                      </a:r>
                    </a:p>
                  </a:txBody>
                  <a:tcPr>
                    <a:solidFill>
                      <a:schemeClr val="bg1"/>
                    </a:solidFill>
                  </a:tcPr>
                </a:tc>
                <a:extLst>
                  <a:ext uri="{0D108BD9-81ED-4DB2-BD59-A6C34878D82A}">
                    <a16:rowId xmlns:a16="http://schemas.microsoft.com/office/drawing/2014/main" val="3953240557"/>
                  </a:ext>
                </a:extLst>
              </a:tr>
              <a:tr h="370840">
                <a:tc>
                  <a:txBody>
                    <a:bodyPr/>
                    <a:lstStyle/>
                    <a:p>
                      <a:pPr algn="ctr"/>
                      <a:r>
                        <a:rPr lang="en-US" sz="1600" b="1" dirty="0"/>
                        <a:t>1961</a:t>
                      </a:r>
                    </a:p>
                  </a:txBody>
                  <a:tcPr>
                    <a:solidFill>
                      <a:schemeClr val="bg1"/>
                    </a:solidFill>
                  </a:tcPr>
                </a:tc>
                <a:tc>
                  <a:txBody>
                    <a:bodyPr/>
                    <a:lstStyle/>
                    <a:p>
                      <a:r>
                        <a:rPr lang="en-US" sz="1600" b="1" dirty="0"/>
                        <a:t>Pulitzer Prize</a:t>
                      </a:r>
                    </a:p>
                  </a:txBody>
                  <a:tcPr>
                    <a:solidFill>
                      <a:schemeClr val="bg1"/>
                    </a:solidFill>
                  </a:tcPr>
                </a:tc>
                <a:extLst>
                  <a:ext uri="{0D108BD9-81ED-4DB2-BD59-A6C34878D82A}">
                    <a16:rowId xmlns:a16="http://schemas.microsoft.com/office/drawing/2014/main" val="3288107389"/>
                  </a:ext>
                </a:extLst>
              </a:tr>
              <a:tr h="370840">
                <a:tc>
                  <a:txBody>
                    <a:bodyPr/>
                    <a:lstStyle/>
                    <a:p>
                      <a:pPr algn="ctr"/>
                      <a:r>
                        <a:rPr lang="en-US" sz="1600" b="1" dirty="0"/>
                        <a:t>1972</a:t>
                      </a:r>
                    </a:p>
                  </a:txBody>
                  <a:tcPr>
                    <a:solidFill>
                      <a:schemeClr val="bg1"/>
                    </a:solidFill>
                  </a:tcPr>
                </a:tc>
                <a:tc>
                  <a:txBody>
                    <a:bodyPr/>
                    <a:lstStyle/>
                    <a:p>
                      <a:r>
                        <a:rPr lang="en-US" sz="1600" b="1" dirty="0"/>
                        <a:t>Presidential Medal of Freedom </a:t>
                      </a:r>
                    </a:p>
                    <a:p>
                      <a:r>
                        <a:rPr lang="en-US" sz="1600" b="1" dirty="0"/>
                        <a:t>(George Bush)</a:t>
                      </a:r>
                    </a:p>
                  </a:txBody>
                  <a:tcPr>
                    <a:solidFill>
                      <a:schemeClr val="bg1"/>
                    </a:solidFill>
                  </a:tcPr>
                </a:tc>
                <a:extLst>
                  <a:ext uri="{0D108BD9-81ED-4DB2-BD59-A6C34878D82A}">
                    <a16:rowId xmlns:a16="http://schemas.microsoft.com/office/drawing/2014/main" val="1976685125"/>
                  </a:ext>
                </a:extLst>
              </a:tr>
              <a:tr h="370840">
                <a:tc>
                  <a:txBody>
                    <a:bodyPr/>
                    <a:lstStyle/>
                    <a:p>
                      <a:pPr algn="ctr"/>
                      <a:r>
                        <a:rPr lang="en-US" sz="1600" b="1" dirty="0"/>
                        <a:t>2019</a:t>
                      </a:r>
                    </a:p>
                  </a:txBody>
                  <a:tcPr>
                    <a:solidFill>
                      <a:schemeClr val="bg1"/>
                    </a:solidFill>
                  </a:tcPr>
                </a:tc>
                <a:tc>
                  <a:txBody>
                    <a:bodyPr/>
                    <a:lstStyle/>
                    <a:p>
                      <a:r>
                        <a:rPr lang="en-US" sz="1600" b="1" dirty="0"/>
                        <a:t>“100 most influential novels” (BBC News)</a:t>
                      </a:r>
                    </a:p>
                  </a:txBody>
                  <a:tcPr>
                    <a:solidFill>
                      <a:schemeClr val="bg1"/>
                    </a:solidFill>
                  </a:tcPr>
                </a:tc>
                <a:extLst>
                  <a:ext uri="{0D108BD9-81ED-4DB2-BD59-A6C34878D82A}">
                    <a16:rowId xmlns:a16="http://schemas.microsoft.com/office/drawing/2014/main" val="460489517"/>
                  </a:ext>
                </a:extLst>
              </a:tr>
              <a:tr h="370840">
                <a:tc>
                  <a:txBody>
                    <a:bodyPr/>
                    <a:lstStyle/>
                    <a:p>
                      <a:pPr algn="ctr"/>
                      <a:r>
                        <a:rPr lang="en-US" sz="1600" b="1" dirty="0"/>
                        <a:t>2020</a:t>
                      </a:r>
                    </a:p>
                  </a:txBody>
                  <a:tcPr>
                    <a:solidFill>
                      <a:schemeClr val="bg1"/>
                    </a:solidFill>
                  </a:tcPr>
                </a:tc>
                <a:tc>
                  <a:txBody>
                    <a:bodyPr/>
                    <a:lstStyle/>
                    <a:p>
                      <a:r>
                        <a:rPr lang="en-US" sz="1600" b="1" dirty="0"/>
                        <a:t>“Top five” checkouts of the NY Public Library</a:t>
                      </a:r>
                    </a:p>
                  </a:txBody>
                  <a:tcPr>
                    <a:solidFill>
                      <a:schemeClr val="bg1"/>
                    </a:solidFill>
                  </a:tcPr>
                </a:tc>
                <a:extLst>
                  <a:ext uri="{0D108BD9-81ED-4DB2-BD59-A6C34878D82A}">
                    <a16:rowId xmlns:a16="http://schemas.microsoft.com/office/drawing/2014/main" val="3122303015"/>
                  </a:ext>
                </a:extLst>
              </a:tr>
            </a:tbl>
          </a:graphicData>
        </a:graphic>
      </p:graphicFrame>
      <p:grpSp>
        <p:nvGrpSpPr>
          <p:cNvPr id="7" name="Group 6">
            <a:extLst>
              <a:ext uri="{FF2B5EF4-FFF2-40B4-BE49-F238E27FC236}">
                <a16:creationId xmlns:a16="http://schemas.microsoft.com/office/drawing/2014/main" id="{E1322802-B2FC-BF53-F921-33A357F6DAAF}"/>
              </a:ext>
            </a:extLst>
          </p:cNvPr>
          <p:cNvGrpSpPr/>
          <p:nvPr/>
        </p:nvGrpSpPr>
        <p:grpSpPr>
          <a:xfrm>
            <a:off x="101977" y="1853714"/>
            <a:ext cx="3141966" cy="3817659"/>
            <a:chOff x="101977" y="1853714"/>
            <a:chExt cx="3141966" cy="3817659"/>
          </a:xfrm>
        </p:grpSpPr>
        <p:grpSp>
          <p:nvGrpSpPr>
            <p:cNvPr id="14" name="Group 13">
              <a:extLst>
                <a:ext uri="{FF2B5EF4-FFF2-40B4-BE49-F238E27FC236}">
                  <a16:creationId xmlns:a16="http://schemas.microsoft.com/office/drawing/2014/main" id="{63894EB9-B9D0-A1F5-0B4A-081E121C4BA4}"/>
                </a:ext>
              </a:extLst>
            </p:cNvPr>
            <p:cNvGrpSpPr/>
            <p:nvPr/>
          </p:nvGrpSpPr>
          <p:grpSpPr>
            <a:xfrm>
              <a:off x="188089" y="1853714"/>
              <a:ext cx="2765401" cy="2861624"/>
              <a:chOff x="1639406" y="1431718"/>
              <a:chExt cx="4158343" cy="4003041"/>
            </a:xfrm>
          </p:grpSpPr>
          <p:sp>
            <p:nvSpPr>
              <p:cNvPr id="4" name="&quot;Not Allowed&quot; Symbol 3">
                <a:extLst>
                  <a:ext uri="{FF2B5EF4-FFF2-40B4-BE49-F238E27FC236}">
                    <a16:creationId xmlns:a16="http://schemas.microsoft.com/office/drawing/2014/main" id="{051FD0C2-1A1A-7042-C784-89F6E0C3B22C}"/>
                  </a:ext>
                </a:extLst>
              </p:cNvPr>
              <p:cNvSpPr/>
              <p:nvPr/>
            </p:nvSpPr>
            <p:spPr>
              <a:xfrm>
                <a:off x="1639406" y="1431718"/>
                <a:ext cx="4158343" cy="4003041"/>
              </a:xfrm>
              <a:prstGeom prst="noSmoking">
                <a:avLst/>
              </a:prstGeom>
              <a:solidFill>
                <a:srgbClr val="FF0000">
                  <a:alpha val="7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0A62075B-58C7-2EA9-C6C5-249DE4397933}"/>
                  </a:ext>
                </a:extLst>
              </p:cNvPr>
              <p:cNvSpPr txBox="1"/>
              <p:nvPr/>
            </p:nvSpPr>
            <p:spPr>
              <a:xfrm rot="2691630">
                <a:off x="2294779" y="3174915"/>
                <a:ext cx="2847601" cy="516648"/>
              </a:xfrm>
              <a:prstGeom prst="rect">
                <a:avLst/>
              </a:prstGeom>
              <a:noFill/>
            </p:spPr>
            <p:txBody>
              <a:bodyPr wrap="square" rtlCol="0">
                <a:spAutoFit/>
              </a:bodyPr>
              <a:lstStyle/>
              <a:p>
                <a:pPr algn="ctr"/>
                <a:r>
                  <a:rPr lang="en-US" b="1" dirty="0"/>
                  <a:t>FL.  MAGA  G.O.P.</a:t>
                </a:r>
              </a:p>
            </p:txBody>
          </p:sp>
        </p:grpSp>
        <p:sp>
          <p:nvSpPr>
            <p:cNvPr id="6" name="TextBox 5">
              <a:extLst>
                <a:ext uri="{FF2B5EF4-FFF2-40B4-BE49-F238E27FC236}">
                  <a16:creationId xmlns:a16="http://schemas.microsoft.com/office/drawing/2014/main" id="{7AF932FF-E5CD-CCE2-EB23-3B4D1A4988AA}"/>
                </a:ext>
              </a:extLst>
            </p:cNvPr>
            <p:cNvSpPr txBox="1"/>
            <p:nvPr/>
          </p:nvSpPr>
          <p:spPr>
            <a:xfrm>
              <a:off x="101977" y="4963487"/>
              <a:ext cx="3141966" cy="707886"/>
            </a:xfrm>
            <a:prstGeom prst="rect">
              <a:avLst/>
            </a:prstGeom>
            <a:noFill/>
          </p:spPr>
          <p:txBody>
            <a:bodyPr wrap="square" rtlCol="0">
              <a:spAutoFit/>
            </a:bodyPr>
            <a:lstStyle/>
            <a:p>
              <a:pPr algn="ctr"/>
              <a:r>
                <a:rPr lang="en-US" sz="2000" b="1" dirty="0">
                  <a:solidFill>
                    <a:srgbClr val="FF0000"/>
                  </a:solidFill>
                </a:rPr>
                <a:t>Banned:  School District of Palm Beach County</a:t>
              </a:r>
            </a:p>
          </p:txBody>
        </p:sp>
      </p:grpSp>
    </p:spTree>
    <p:extLst>
      <p:ext uri="{BB962C8B-B14F-4D97-AF65-F5344CB8AC3E}">
        <p14:creationId xmlns:p14="http://schemas.microsoft.com/office/powerpoint/2010/main" val="4272850554"/>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4" name="TextBox 3">
            <a:extLst>
              <a:ext uri="{FF2B5EF4-FFF2-40B4-BE49-F238E27FC236}">
                <a16:creationId xmlns:a16="http://schemas.microsoft.com/office/drawing/2014/main" id="{5D0B7462-7197-8B93-4436-006ED57EED25}"/>
              </a:ext>
            </a:extLst>
          </p:cNvPr>
          <p:cNvSpPr txBox="1"/>
          <p:nvPr/>
        </p:nvSpPr>
        <p:spPr>
          <a:xfrm>
            <a:off x="647671" y="1362374"/>
            <a:ext cx="4798089" cy="3185487"/>
          </a:xfrm>
          <a:prstGeom prst="rect">
            <a:avLst/>
          </a:prstGeom>
          <a:noFill/>
        </p:spPr>
        <p:txBody>
          <a:bodyPr wrap="square">
            <a:spAutoFit/>
          </a:bodyPr>
          <a:lstStyle/>
          <a:p>
            <a:r>
              <a:rPr lang="en-US" sz="2100" b="1" i="0" dirty="0">
                <a:solidFill>
                  <a:srgbClr val="333333"/>
                </a:solidFill>
                <a:effectLst/>
                <a:latin typeface="MV Boli" panose="02000500030200090000" pitchFamily="2" charset="0"/>
                <a:cs typeface="MV Boli" panose="02000500030200090000" pitchFamily="2" charset="0"/>
              </a:rPr>
              <a:t>“Let children read whatever they want and then talk about it with them. </a:t>
            </a:r>
          </a:p>
          <a:p>
            <a:endParaRPr lang="en-US" sz="1050" b="1" dirty="0">
              <a:solidFill>
                <a:srgbClr val="333333"/>
              </a:solidFill>
              <a:latin typeface="MV Boli" panose="02000500030200090000" pitchFamily="2" charset="0"/>
              <a:cs typeface="MV Boli" panose="02000500030200090000" pitchFamily="2" charset="0"/>
            </a:endParaRPr>
          </a:p>
          <a:p>
            <a:r>
              <a:rPr lang="en-US" sz="2100" b="1" i="0" dirty="0">
                <a:solidFill>
                  <a:srgbClr val="333333"/>
                </a:solidFill>
                <a:effectLst/>
                <a:latin typeface="MV Boli" panose="02000500030200090000" pitchFamily="2" charset="0"/>
                <a:cs typeface="MV Boli" panose="02000500030200090000" pitchFamily="2" charset="0"/>
              </a:rPr>
              <a:t>If parents and kids can talk together, we won't have as much censorship because we won't have as much fear.”</a:t>
            </a:r>
          </a:p>
          <a:p>
            <a:endParaRPr lang="en-US" b="0" i="0" dirty="0">
              <a:solidFill>
                <a:srgbClr val="333333"/>
              </a:solidFill>
              <a:effectLst/>
              <a:latin typeface="MV Boli" panose="02000500030200090000" pitchFamily="2" charset="0"/>
              <a:cs typeface="MV Boli" panose="02000500030200090000" pitchFamily="2" charset="0"/>
            </a:endParaRPr>
          </a:p>
          <a:p>
            <a:r>
              <a:rPr lang="en-US" sz="2400" b="0" i="0" dirty="0">
                <a:solidFill>
                  <a:srgbClr val="333333"/>
                </a:solidFill>
                <a:effectLst/>
                <a:latin typeface="MV Boli" panose="02000500030200090000" pitchFamily="2" charset="0"/>
                <a:cs typeface="MV Boli" panose="02000500030200090000" pitchFamily="2" charset="0"/>
              </a:rPr>
              <a:t>― </a:t>
            </a:r>
            <a:r>
              <a:rPr lang="en-US" sz="2000" b="0" i="0" dirty="0">
                <a:solidFill>
                  <a:srgbClr val="333333"/>
                </a:solidFill>
                <a:effectLst/>
                <a:latin typeface="MV Boli" panose="02000500030200090000" pitchFamily="2" charset="0"/>
                <a:cs typeface="MV Boli" panose="02000500030200090000" pitchFamily="2" charset="0"/>
              </a:rPr>
              <a:t>Judy Blume</a:t>
            </a:r>
            <a:endParaRPr lang="en-US" sz="2400" dirty="0">
              <a:latin typeface="MV Boli" panose="02000500030200090000" pitchFamily="2" charset="0"/>
              <a:cs typeface="MV Boli" panose="02000500030200090000" pitchFamily="2" charset="0"/>
            </a:endParaRPr>
          </a:p>
        </p:txBody>
      </p:sp>
      <p:pic>
        <p:nvPicPr>
          <p:cNvPr id="7" name="Picture 6">
            <a:extLst>
              <a:ext uri="{FF2B5EF4-FFF2-40B4-BE49-F238E27FC236}">
                <a16:creationId xmlns:a16="http://schemas.microsoft.com/office/drawing/2014/main" id="{4C0D3293-F246-2E68-7719-15E6265D97D9}"/>
              </a:ext>
            </a:extLst>
          </p:cNvPr>
          <p:cNvPicPr>
            <a:picLocks noChangeAspect="1"/>
          </p:cNvPicPr>
          <p:nvPr/>
        </p:nvPicPr>
        <p:blipFill>
          <a:blip r:embed="rId3"/>
          <a:stretch>
            <a:fillRect/>
          </a:stretch>
        </p:blipFill>
        <p:spPr>
          <a:xfrm>
            <a:off x="5520920" y="920455"/>
            <a:ext cx="2271074" cy="3440434"/>
          </a:xfrm>
          <a:prstGeom prst="rect">
            <a:avLst/>
          </a:prstGeom>
          <a:ln w="38100">
            <a:solidFill>
              <a:schemeClr val="bg1"/>
            </a:solidFill>
          </a:ln>
        </p:spPr>
      </p:pic>
      <p:sp>
        <p:nvSpPr>
          <p:cNvPr id="11" name="TextBox 10">
            <a:extLst>
              <a:ext uri="{FF2B5EF4-FFF2-40B4-BE49-F238E27FC236}">
                <a16:creationId xmlns:a16="http://schemas.microsoft.com/office/drawing/2014/main" id="{AB1F2046-957E-7224-907C-519FBA45E7F3}"/>
              </a:ext>
            </a:extLst>
          </p:cNvPr>
          <p:cNvSpPr txBox="1"/>
          <p:nvPr/>
        </p:nvSpPr>
        <p:spPr>
          <a:xfrm>
            <a:off x="5374641" y="4421341"/>
            <a:ext cx="3769360" cy="1200329"/>
          </a:xfrm>
          <a:prstGeom prst="rect">
            <a:avLst/>
          </a:prstGeom>
          <a:noFill/>
        </p:spPr>
        <p:txBody>
          <a:bodyPr wrap="square">
            <a:spAutoFit/>
          </a:bodyPr>
          <a:lstStyle/>
          <a:p>
            <a:r>
              <a:rPr lang="en-US" sz="1600" b="1" i="0" dirty="0">
                <a:effectLst/>
              </a:rPr>
              <a:t>Judy Blume</a:t>
            </a:r>
            <a:endParaRPr lang="en-US" sz="1600" b="0" i="0" dirty="0">
              <a:effectLst/>
            </a:endParaRPr>
          </a:p>
          <a:p>
            <a:pPr marL="285750" indent="-285750">
              <a:buFont typeface="Arial" panose="020B0604020202020204" pitchFamily="34" charset="0"/>
              <a:buChar char="•"/>
            </a:pPr>
            <a:r>
              <a:rPr lang="en-US" sz="1400" b="0" i="0" dirty="0">
                <a:effectLst/>
              </a:rPr>
              <a:t>Author - Children and </a:t>
            </a:r>
            <a:r>
              <a:rPr lang="en-US" sz="1400" dirty="0"/>
              <a:t>young adult books</a:t>
            </a:r>
          </a:p>
          <a:p>
            <a:pPr marL="285750" indent="-285750">
              <a:buFont typeface="Arial" panose="020B0604020202020204" pitchFamily="34" charset="0"/>
              <a:buChar char="•"/>
            </a:pPr>
            <a:r>
              <a:rPr lang="en-US" sz="1400" b="0" i="0" dirty="0">
                <a:effectLst/>
              </a:rPr>
              <a:t>Named one of the </a:t>
            </a:r>
            <a:r>
              <a:rPr lang="en-US" sz="1400" dirty="0"/>
              <a:t>100 most influential </a:t>
            </a:r>
          </a:p>
          <a:p>
            <a:r>
              <a:rPr lang="en-US" sz="1400" dirty="0"/>
              <a:t>       people in the world by </a:t>
            </a:r>
            <a:r>
              <a:rPr lang="en-US" sz="1400" i="1" dirty="0"/>
              <a:t>Time</a:t>
            </a:r>
            <a:r>
              <a:rPr lang="en-US" sz="1400" dirty="0"/>
              <a:t>  </a:t>
            </a:r>
            <a:r>
              <a:rPr lang="en-US" sz="1400" b="0" i="0" dirty="0">
                <a:effectLst/>
              </a:rPr>
              <a:t>magazine in    	2023.</a:t>
            </a:r>
            <a:endParaRPr lang="en-US" sz="1400" dirty="0"/>
          </a:p>
        </p:txBody>
      </p:sp>
    </p:spTree>
    <p:extLst>
      <p:ext uri="{BB962C8B-B14F-4D97-AF65-F5344CB8AC3E}">
        <p14:creationId xmlns:p14="http://schemas.microsoft.com/office/powerpoint/2010/main" val="3537892726"/>
      </p:ext>
    </p:extLst>
  </p:cSld>
  <p:clrMapOvr>
    <a:masterClrMapping/>
  </p:clrMapOvr>
  <mc:AlternateContent xmlns:mc="http://schemas.openxmlformats.org/markup-compatibility/2006" xmlns:p14="http://schemas.microsoft.com/office/powerpoint/2010/main">
    <mc:Choice Requires="p14">
      <p:transition p14:dur="10" advTm="16000"/>
    </mc:Choice>
    <mc:Fallback xmlns="">
      <p:transition advTm="16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659156" y="1059750"/>
            <a:ext cx="3243943" cy="769441"/>
          </a:xfrm>
          <a:prstGeom prst="rect">
            <a:avLst/>
          </a:prstGeom>
          <a:noFill/>
        </p:spPr>
        <p:txBody>
          <a:bodyPr wrap="square" rtlCol="0">
            <a:spAutoFit/>
          </a:bodyPr>
          <a:lstStyle/>
          <a:p>
            <a:r>
              <a:rPr lang="en-US" sz="2400" b="1" dirty="0"/>
              <a:t>The Handmaid’s Tale</a:t>
            </a:r>
          </a:p>
          <a:p>
            <a:pPr marL="800100" lvl="1" indent="-342900">
              <a:buFont typeface="Wingdings" panose="05000000000000000000" pitchFamily="2" charset="2"/>
              <a:buChar char="q"/>
            </a:pPr>
            <a:r>
              <a:rPr lang="en-US" sz="2000" b="1" dirty="0"/>
              <a:t>Margaret Atwood</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4161457039"/>
              </p:ext>
            </p:extLst>
          </p:nvPr>
        </p:nvGraphicFramePr>
        <p:xfrm>
          <a:off x="5582535" y="1901702"/>
          <a:ext cx="3397183" cy="2200223"/>
        </p:xfrm>
        <a:graphic>
          <a:graphicData uri="http://schemas.openxmlformats.org/drawingml/2006/table">
            <a:tbl>
              <a:tblPr firstRow="1" bandRow="1">
                <a:tableStyleId>{5C22544A-7EE6-4342-B048-85BDC9FD1C3A}</a:tableStyleId>
              </a:tblPr>
              <a:tblGrid>
                <a:gridCol w="729603">
                  <a:extLst>
                    <a:ext uri="{9D8B030D-6E8A-4147-A177-3AD203B41FA5}">
                      <a16:colId xmlns:a16="http://schemas.microsoft.com/office/drawing/2014/main" val="657750012"/>
                    </a:ext>
                  </a:extLst>
                </a:gridCol>
                <a:gridCol w="2667580">
                  <a:extLst>
                    <a:ext uri="{9D8B030D-6E8A-4147-A177-3AD203B41FA5}">
                      <a16:colId xmlns:a16="http://schemas.microsoft.com/office/drawing/2014/main" val="4270993927"/>
                    </a:ext>
                  </a:extLst>
                </a:gridCol>
              </a:tblGrid>
              <a:tr h="401903">
                <a:tc>
                  <a:txBody>
                    <a:bodyPr/>
                    <a:lstStyle/>
                    <a:p>
                      <a:pPr algn="ctr"/>
                      <a:r>
                        <a:rPr lang="en-US" sz="1600" b="1" dirty="0">
                          <a:solidFill>
                            <a:schemeClr val="tx1"/>
                          </a:solidFill>
                        </a:rPr>
                        <a:t>1985</a:t>
                      </a:r>
                    </a:p>
                  </a:txBody>
                  <a:tcPr>
                    <a:solidFill>
                      <a:schemeClr val="bg1"/>
                    </a:solidFill>
                  </a:tcPr>
                </a:tc>
                <a:tc>
                  <a:txBody>
                    <a:bodyPr/>
                    <a:lstStyle/>
                    <a:p>
                      <a:r>
                        <a:rPr lang="en-US" sz="1600" b="1" dirty="0">
                          <a:solidFill>
                            <a:schemeClr val="tx1"/>
                          </a:solidFill>
                        </a:rPr>
                        <a:t>Book first published</a:t>
                      </a:r>
                    </a:p>
                  </a:txBody>
                  <a:tcPr>
                    <a:solidFill>
                      <a:schemeClr val="bg1"/>
                    </a:solidFill>
                  </a:tcPr>
                </a:tc>
                <a:extLst>
                  <a:ext uri="{0D108BD9-81ED-4DB2-BD59-A6C34878D82A}">
                    <a16:rowId xmlns:a16="http://schemas.microsoft.com/office/drawing/2014/main" val="3953240557"/>
                  </a:ext>
                </a:extLst>
              </a:tr>
              <a:tr h="674961">
                <a:tc>
                  <a:txBody>
                    <a:bodyPr/>
                    <a:lstStyle/>
                    <a:p>
                      <a:pPr algn="ctr"/>
                      <a:r>
                        <a:rPr lang="en-US" sz="1400" b="1" dirty="0"/>
                        <a:t>1986-1987</a:t>
                      </a:r>
                    </a:p>
                  </a:txBody>
                  <a:tcPr>
                    <a:solidFill>
                      <a:schemeClr val="bg1"/>
                    </a:solidFill>
                  </a:tcPr>
                </a:tc>
                <a:tc>
                  <a:txBody>
                    <a:bodyPr/>
                    <a:lstStyle/>
                    <a:p>
                      <a:r>
                        <a:rPr lang="en-US" sz="1400" b="1" dirty="0"/>
                        <a:t>Winner:</a:t>
                      </a:r>
                    </a:p>
                    <a:p>
                      <a:pPr marL="285750" indent="-285750">
                        <a:buFont typeface="Arial" panose="020B0604020202020204" pitchFamily="34" charset="0"/>
                        <a:buChar char="•"/>
                      </a:pPr>
                      <a:r>
                        <a:rPr lang="en-US" sz="1400" b="1" dirty="0"/>
                        <a:t>Arthur C. Clarke Award</a:t>
                      </a:r>
                    </a:p>
                    <a:p>
                      <a:pPr marL="285750" indent="-285750">
                        <a:buFont typeface="Arial" panose="020B0604020202020204" pitchFamily="34" charset="0"/>
                        <a:buChar char="•"/>
                      </a:pPr>
                      <a:r>
                        <a:rPr lang="en-US" sz="1400" b="1" dirty="0"/>
                        <a:t>LA Times Fiction Award</a:t>
                      </a:r>
                    </a:p>
                    <a:p>
                      <a:pPr marL="0" indent="0">
                        <a:buFont typeface="Arial" panose="020B0604020202020204" pitchFamily="34" charset="0"/>
                        <a:buNone/>
                      </a:pPr>
                      <a:r>
                        <a:rPr lang="en-US" sz="1400" b="1" dirty="0"/>
                        <a:t>Nominated:</a:t>
                      </a:r>
                    </a:p>
                    <a:p>
                      <a:pPr marL="285750" indent="-285750">
                        <a:buFont typeface="Arial" panose="020B0604020202020204" pitchFamily="34" charset="0"/>
                        <a:buChar char="•"/>
                      </a:pPr>
                      <a:r>
                        <a:rPr lang="en-US" sz="1400" b="1" dirty="0"/>
                        <a:t>Booker Prize</a:t>
                      </a:r>
                    </a:p>
                    <a:p>
                      <a:pPr marL="285750" indent="-285750">
                        <a:buFont typeface="Arial" panose="020B0604020202020204" pitchFamily="34" charset="0"/>
                        <a:buChar char="•"/>
                      </a:pPr>
                      <a:r>
                        <a:rPr lang="en-US" sz="1400" b="1" dirty="0"/>
                        <a:t>Nebula Award</a:t>
                      </a:r>
                    </a:p>
                    <a:p>
                      <a:pPr marL="285750" indent="-285750">
                        <a:buFont typeface="Arial" panose="020B0604020202020204" pitchFamily="34" charset="0"/>
                        <a:buChar char="•"/>
                      </a:pPr>
                      <a:r>
                        <a:rPr lang="en-US" sz="1400" b="1" dirty="0"/>
                        <a:t>Prometheus Award</a:t>
                      </a:r>
                    </a:p>
                    <a:p>
                      <a:pPr marL="0" indent="0">
                        <a:buFont typeface="Arial" panose="020B0604020202020204" pitchFamily="34" charset="0"/>
                        <a:buNone/>
                      </a:pPr>
                      <a:endParaRPr lang="en-US" sz="1400" b="1" dirty="0"/>
                    </a:p>
                  </a:txBody>
                  <a:tcPr>
                    <a:solidFill>
                      <a:schemeClr val="bg1"/>
                    </a:solidFill>
                  </a:tcPr>
                </a:tc>
                <a:extLst>
                  <a:ext uri="{0D108BD9-81ED-4DB2-BD59-A6C34878D82A}">
                    <a16:rowId xmlns:a16="http://schemas.microsoft.com/office/drawing/2014/main" val="3288107389"/>
                  </a:ext>
                </a:extLst>
              </a:tr>
            </a:tbl>
          </a:graphicData>
        </a:graphic>
      </p:graphicFrame>
      <p:sp>
        <p:nvSpPr>
          <p:cNvPr id="8" name="TextBox 7">
            <a:extLst>
              <a:ext uri="{FF2B5EF4-FFF2-40B4-BE49-F238E27FC236}">
                <a16:creationId xmlns:a16="http://schemas.microsoft.com/office/drawing/2014/main" id="{DF170D62-120F-9083-4EEF-E0048E4AB9B2}"/>
              </a:ext>
            </a:extLst>
          </p:cNvPr>
          <p:cNvSpPr txBox="1"/>
          <p:nvPr/>
        </p:nvSpPr>
        <p:spPr>
          <a:xfrm>
            <a:off x="3312179" y="3665133"/>
            <a:ext cx="1891192" cy="338554"/>
          </a:xfrm>
          <a:prstGeom prst="rect">
            <a:avLst/>
          </a:prstGeom>
          <a:noFill/>
        </p:spPr>
        <p:txBody>
          <a:bodyPr wrap="square" rtlCol="0">
            <a:spAutoFit/>
          </a:bodyPr>
          <a:lstStyle/>
          <a:p>
            <a:pPr algn="ctr"/>
            <a:r>
              <a:rPr lang="en-US" sz="1600" b="1" dirty="0"/>
              <a:t>Margaret Atwood</a:t>
            </a:r>
          </a:p>
        </p:txBody>
      </p:sp>
      <p:pic>
        <p:nvPicPr>
          <p:cNvPr id="4" name="Picture 3">
            <a:extLst>
              <a:ext uri="{FF2B5EF4-FFF2-40B4-BE49-F238E27FC236}">
                <a16:creationId xmlns:a16="http://schemas.microsoft.com/office/drawing/2014/main" id="{2E04378B-DD9D-3D6E-9730-9C034AF7D190}"/>
              </a:ext>
            </a:extLst>
          </p:cNvPr>
          <p:cNvPicPr>
            <a:picLocks noChangeAspect="1"/>
          </p:cNvPicPr>
          <p:nvPr/>
        </p:nvPicPr>
        <p:blipFill>
          <a:blip r:embed="rId3"/>
          <a:stretch>
            <a:fillRect/>
          </a:stretch>
        </p:blipFill>
        <p:spPr>
          <a:xfrm>
            <a:off x="478968" y="849343"/>
            <a:ext cx="2587347" cy="3875058"/>
          </a:xfrm>
          <a:prstGeom prst="rect">
            <a:avLst/>
          </a:prstGeom>
          <a:ln w="38100">
            <a:solidFill>
              <a:schemeClr val="bg1"/>
            </a:solidFill>
          </a:ln>
        </p:spPr>
      </p:pic>
      <p:pic>
        <p:nvPicPr>
          <p:cNvPr id="13" name="Picture 12">
            <a:extLst>
              <a:ext uri="{FF2B5EF4-FFF2-40B4-BE49-F238E27FC236}">
                <a16:creationId xmlns:a16="http://schemas.microsoft.com/office/drawing/2014/main" id="{2776CCB1-A02B-1E42-6098-8502DF3D7862}"/>
              </a:ext>
            </a:extLst>
          </p:cNvPr>
          <p:cNvPicPr>
            <a:picLocks noChangeAspect="1"/>
          </p:cNvPicPr>
          <p:nvPr/>
        </p:nvPicPr>
        <p:blipFill>
          <a:blip r:embed="rId4"/>
          <a:stretch>
            <a:fillRect/>
          </a:stretch>
        </p:blipFill>
        <p:spPr>
          <a:xfrm>
            <a:off x="3445481" y="1144543"/>
            <a:ext cx="1757890" cy="2473171"/>
          </a:xfrm>
          <a:prstGeom prst="rect">
            <a:avLst/>
          </a:prstGeom>
        </p:spPr>
      </p:pic>
      <p:grpSp>
        <p:nvGrpSpPr>
          <p:cNvPr id="17" name="Group 16">
            <a:extLst>
              <a:ext uri="{FF2B5EF4-FFF2-40B4-BE49-F238E27FC236}">
                <a16:creationId xmlns:a16="http://schemas.microsoft.com/office/drawing/2014/main" id="{55B43FC6-B04A-DBE7-DA05-5502051449AF}"/>
              </a:ext>
            </a:extLst>
          </p:cNvPr>
          <p:cNvGrpSpPr/>
          <p:nvPr/>
        </p:nvGrpSpPr>
        <p:grpSpPr>
          <a:xfrm>
            <a:off x="478968" y="1920571"/>
            <a:ext cx="2765401" cy="3489123"/>
            <a:chOff x="286476" y="1684236"/>
            <a:chExt cx="2765401" cy="3489123"/>
          </a:xfrm>
        </p:grpSpPr>
        <p:sp>
          <p:nvSpPr>
            <p:cNvPr id="18" name="TextBox 17">
              <a:extLst>
                <a:ext uri="{FF2B5EF4-FFF2-40B4-BE49-F238E27FC236}">
                  <a16:creationId xmlns:a16="http://schemas.microsoft.com/office/drawing/2014/main" id="{3FD27C1F-66DE-E4D2-ADDE-3ACB0B9856D5}"/>
                </a:ext>
              </a:extLst>
            </p:cNvPr>
            <p:cNvSpPr txBox="1"/>
            <p:nvPr/>
          </p:nvSpPr>
          <p:spPr>
            <a:xfrm>
              <a:off x="286476" y="4465473"/>
              <a:ext cx="2765401" cy="707886"/>
            </a:xfrm>
            <a:prstGeom prst="rect">
              <a:avLst/>
            </a:prstGeom>
            <a:noFill/>
          </p:spPr>
          <p:txBody>
            <a:bodyPr wrap="square" rtlCol="0">
              <a:spAutoFit/>
            </a:bodyPr>
            <a:lstStyle/>
            <a:p>
              <a:pPr algn="ctr"/>
              <a:r>
                <a:rPr lang="en-US" sz="2000" b="1" dirty="0">
                  <a:solidFill>
                    <a:srgbClr val="FF0000"/>
                  </a:solidFill>
                </a:rPr>
                <a:t>Banned: Hamilton County School District</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286476" y="1684236"/>
              <a:ext cx="2574197" cy="2625277"/>
              <a:chOff x="1639406" y="1762335"/>
              <a:chExt cx="3870829" cy="3672422"/>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639406" y="1762335"/>
                <a:ext cx="3870829" cy="3672422"/>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240752" y="3252190"/>
                <a:ext cx="2649076" cy="555366"/>
              </a:xfrm>
              <a:prstGeom prst="rect">
                <a:avLst/>
              </a:prstGeom>
              <a:noFill/>
            </p:spPr>
            <p:txBody>
              <a:bodyPr wrap="square" rtlCol="0">
                <a:spAutoFit/>
              </a:bodyPr>
              <a:lstStyle/>
              <a:p>
                <a:pPr algn="ctr"/>
                <a:r>
                  <a:rPr lang="en-US" b="1" dirty="0"/>
                  <a:t>FL.  MAGA  G.O.P.</a:t>
                </a:r>
              </a:p>
            </p:txBody>
          </p:sp>
        </p:grpSp>
      </p:grpSp>
      <p:sp>
        <p:nvSpPr>
          <p:cNvPr id="5" name="TextBox 4">
            <a:extLst>
              <a:ext uri="{FF2B5EF4-FFF2-40B4-BE49-F238E27FC236}">
                <a16:creationId xmlns:a16="http://schemas.microsoft.com/office/drawing/2014/main" id="{937355E4-5818-BE40-64EF-B4EF4647AC9C}"/>
              </a:ext>
            </a:extLst>
          </p:cNvPr>
          <p:cNvSpPr txBox="1"/>
          <p:nvPr/>
        </p:nvSpPr>
        <p:spPr>
          <a:xfrm>
            <a:off x="3489731" y="4222830"/>
            <a:ext cx="5413368" cy="1292662"/>
          </a:xfrm>
          <a:prstGeom prst="rect">
            <a:avLst/>
          </a:prstGeom>
          <a:noFill/>
        </p:spPr>
        <p:txBody>
          <a:bodyPr wrap="square">
            <a:spAutoFit/>
          </a:bodyPr>
          <a:lstStyle/>
          <a:p>
            <a:r>
              <a:rPr lang="en-US" b="0" i="0" dirty="0">
                <a:solidFill>
                  <a:srgbClr val="000000"/>
                </a:solidFill>
                <a:effectLst/>
                <a:latin typeface="AGaramondPro"/>
              </a:rPr>
              <a:t>“To those who seek to stop young people from reading </a:t>
            </a:r>
            <a:r>
              <a:rPr lang="en-US" b="0" i="1" dirty="0">
                <a:solidFill>
                  <a:srgbClr val="000000"/>
                </a:solidFill>
                <a:effectLst/>
                <a:latin typeface="AGaramondPro"/>
              </a:rPr>
              <a:t>The Handmaid’s Tale</a:t>
            </a:r>
            <a:r>
              <a:rPr lang="en-US" b="0" i="0" dirty="0">
                <a:solidFill>
                  <a:srgbClr val="000000"/>
                </a:solidFill>
                <a:effectLst/>
                <a:latin typeface="AGaramondPro"/>
              </a:rPr>
              <a:t>: Good luck with that. It’ll only make them want to read it more.</a:t>
            </a:r>
            <a:r>
              <a:rPr lang="en-US" dirty="0">
                <a:solidFill>
                  <a:srgbClr val="000000"/>
                </a:solidFill>
                <a:latin typeface="AGaramondPro"/>
              </a:rPr>
              <a:t>”</a:t>
            </a:r>
            <a:endParaRPr lang="en-US" b="0" i="0" dirty="0">
              <a:solidFill>
                <a:srgbClr val="000000"/>
              </a:solidFill>
              <a:effectLst/>
              <a:latin typeface="AGaramondPro"/>
            </a:endParaRPr>
          </a:p>
          <a:p>
            <a:endParaRPr lang="en-US" sz="400" b="0" i="0" dirty="0">
              <a:solidFill>
                <a:srgbClr val="000000"/>
              </a:solidFill>
              <a:effectLst/>
              <a:latin typeface="AGaramondPro"/>
            </a:endParaRPr>
          </a:p>
          <a:p>
            <a:r>
              <a:rPr lang="en-US" b="0" i="0" dirty="0">
                <a:solidFill>
                  <a:srgbClr val="000000"/>
                </a:solidFill>
                <a:effectLst/>
                <a:latin typeface="AGaramondPro"/>
              </a:rPr>
              <a:t>– </a:t>
            </a:r>
            <a:r>
              <a:rPr lang="en-US" sz="1200" b="0" i="0" dirty="0">
                <a:solidFill>
                  <a:srgbClr val="000000"/>
                </a:solidFill>
                <a:effectLst/>
                <a:latin typeface="AGaramondPro"/>
              </a:rPr>
              <a:t>Atlantic, Feb 2023</a:t>
            </a:r>
            <a:endParaRPr lang="en-US" dirty="0"/>
          </a:p>
        </p:txBody>
      </p:sp>
      <p:sp>
        <p:nvSpPr>
          <p:cNvPr id="7" name="TextBox 6">
            <a:extLst>
              <a:ext uri="{FF2B5EF4-FFF2-40B4-BE49-F238E27FC236}">
                <a16:creationId xmlns:a16="http://schemas.microsoft.com/office/drawing/2014/main" id="{90527628-40BE-953E-1E7C-D04DA188CACB}"/>
              </a:ext>
            </a:extLst>
          </p:cNvPr>
          <p:cNvSpPr txBox="1"/>
          <p:nvPr/>
        </p:nvSpPr>
        <p:spPr>
          <a:xfrm>
            <a:off x="3445480" y="4192582"/>
            <a:ext cx="5534237" cy="907941"/>
          </a:xfrm>
          <a:prstGeom prst="rect">
            <a:avLst/>
          </a:prstGeom>
          <a:solidFill>
            <a:schemeClr val="bg1"/>
          </a:solidFill>
          <a:ln>
            <a:solidFill>
              <a:schemeClr val="tx1"/>
            </a:solidFill>
          </a:ln>
        </p:spPr>
        <p:txBody>
          <a:bodyPr wrap="square">
            <a:spAutoFit/>
          </a:bodyPr>
          <a:lstStyle/>
          <a:p>
            <a:pPr algn="ctr"/>
            <a:endParaRPr lang="en-US" sz="1050" b="1" i="0" spc="300" dirty="0">
              <a:solidFill>
                <a:srgbClr val="FF0000"/>
              </a:solidFill>
              <a:effectLst/>
              <a:latin typeface="Arial" panose="020B0604020202020204" pitchFamily="34" charset="0"/>
            </a:endParaRPr>
          </a:p>
          <a:p>
            <a:pPr algn="ctr"/>
            <a:r>
              <a:rPr lang="en-US" sz="1600" b="1" i="0" spc="300" dirty="0">
                <a:solidFill>
                  <a:srgbClr val="FF0000"/>
                </a:solidFill>
                <a:effectLst/>
                <a:latin typeface="Arial" panose="020B0604020202020204" pitchFamily="34" charset="0"/>
              </a:rPr>
              <a:t>UNBURNABLE COPY OF BOOK</a:t>
            </a:r>
          </a:p>
          <a:p>
            <a:pPr algn="ctr"/>
            <a:r>
              <a:rPr lang="en-US" sz="1600" b="1" spc="300" dirty="0">
                <a:solidFill>
                  <a:srgbClr val="FF0000"/>
                </a:solidFill>
                <a:latin typeface="Arial" panose="020B0604020202020204" pitchFamily="34" charset="0"/>
              </a:rPr>
              <a:t>SOLD FOR $130,000 (2022)</a:t>
            </a:r>
            <a:endParaRPr lang="en-US" sz="1600" b="1" i="0" spc="300" dirty="0">
              <a:solidFill>
                <a:srgbClr val="FF0000"/>
              </a:solidFill>
              <a:effectLst/>
              <a:latin typeface="Arial" panose="020B0604020202020204" pitchFamily="34" charset="0"/>
            </a:endParaRPr>
          </a:p>
          <a:p>
            <a:endParaRPr lang="en-US" sz="900" b="1" dirty="0">
              <a:latin typeface="Arial" panose="020B0604020202020204" pitchFamily="34" charset="0"/>
            </a:endParaRPr>
          </a:p>
        </p:txBody>
      </p:sp>
    </p:spTree>
    <p:extLst>
      <p:ext uri="{BB962C8B-B14F-4D97-AF65-F5344CB8AC3E}">
        <p14:creationId xmlns:p14="http://schemas.microsoft.com/office/powerpoint/2010/main" val="101323233"/>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FREEDOM TO LEARN</a:t>
            </a:r>
          </a:p>
          <a:p>
            <a:pPr algn="ctr"/>
            <a:r>
              <a:rPr lang="en-US" sz="2400" b="1" spc="300" dirty="0"/>
              <a:t>(American Library Association)</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pic>
        <p:nvPicPr>
          <p:cNvPr id="6" name="Picture 5">
            <a:extLst>
              <a:ext uri="{FF2B5EF4-FFF2-40B4-BE49-F238E27FC236}">
                <a16:creationId xmlns:a16="http://schemas.microsoft.com/office/drawing/2014/main" id="{C01E258F-F693-2C59-62B4-2C2387F70C88}"/>
              </a:ext>
            </a:extLst>
          </p:cNvPr>
          <p:cNvPicPr>
            <a:picLocks noChangeAspect="1"/>
          </p:cNvPicPr>
          <p:nvPr/>
        </p:nvPicPr>
        <p:blipFill>
          <a:blip r:embed="rId3"/>
          <a:stretch>
            <a:fillRect/>
          </a:stretch>
        </p:blipFill>
        <p:spPr>
          <a:xfrm>
            <a:off x="210475" y="1503624"/>
            <a:ext cx="1694624" cy="2379208"/>
          </a:xfrm>
          <a:prstGeom prst="rect">
            <a:avLst/>
          </a:prstGeom>
        </p:spPr>
      </p:pic>
      <p:pic>
        <p:nvPicPr>
          <p:cNvPr id="8" name="Picture 7">
            <a:extLst>
              <a:ext uri="{FF2B5EF4-FFF2-40B4-BE49-F238E27FC236}">
                <a16:creationId xmlns:a16="http://schemas.microsoft.com/office/drawing/2014/main" id="{B9D64F3E-38DE-E618-C7AF-BB9F2007BFA4}"/>
              </a:ext>
            </a:extLst>
          </p:cNvPr>
          <p:cNvPicPr>
            <a:picLocks noChangeAspect="1"/>
          </p:cNvPicPr>
          <p:nvPr/>
        </p:nvPicPr>
        <p:blipFill>
          <a:blip r:embed="rId4"/>
          <a:stretch>
            <a:fillRect/>
          </a:stretch>
        </p:blipFill>
        <p:spPr>
          <a:xfrm>
            <a:off x="1700840" y="2048577"/>
            <a:ext cx="2019404" cy="3118010"/>
          </a:xfrm>
          <a:prstGeom prst="rect">
            <a:avLst/>
          </a:prstGeom>
        </p:spPr>
      </p:pic>
      <p:sp>
        <p:nvSpPr>
          <p:cNvPr id="9" name="TextBox 8">
            <a:extLst>
              <a:ext uri="{FF2B5EF4-FFF2-40B4-BE49-F238E27FC236}">
                <a16:creationId xmlns:a16="http://schemas.microsoft.com/office/drawing/2014/main" id="{E2B97ECA-1229-ED03-381B-D7206CD52E55}"/>
              </a:ext>
            </a:extLst>
          </p:cNvPr>
          <p:cNvSpPr txBox="1"/>
          <p:nvPr/>
        </p:nvSpPr>
        <p:spPr>
          <a:xfrm>
            <a:off x="232245" y="3921780"/>
            <a:ext cx="1324411" cy="338554"/>
          </a:xfrm>
          <a:prstGeom prst="rect">
            <a:avLst/>
          </a:prstGeom>
          <a:noFill/>
        </p:spPr>
        <p:txBody>
          <a:bodyPr wrap="square" rtlCol="0">
            <a:spAutoFit/>
          </a:bodyPr>
          <a:lstStyle/>
          <a:p>
            <a:r>
              <a:rPr lang="en-US" sz="1600" b="1" dirty="0"/>
              <a:t>Jason Stanley</a:t>
            </a:r>
          </a:p>
        </p:txBody>
      </p:sp>
      <p:sp>
        <p:nvSpPr>
          <p:cNvPr id="13" name="TextBox 12">
            <a:extLst>
              <a:ext uri="{FF2B5EF4-FFF2-40B4-BE49-F238E27FC236}">
                <a16:creationId xmlns:a16="http://schemas.microsoft.com/office/drawing/2014/main" id="{1218EB4A-5722-E84E-5F2B-7341963E23D7}"/>
              </a:ext>
            </a:extLst>
          </p:cNvPr>
          <p:cNvSpPr txBox="1"/>
          <p:nvPr/>
        </p:nvSpPr>
        <p:spPr>
          <a:xfrm>
            <a:off x="4057814" y="1770659"/>
            <a:ext cx="4721861" cy="2654573"/>
          </a:xfrm>
          <a:prstGeom prst="rect">
            <a:avLst/>
          </a:prstGeom>
          <a:solidFill>
            <a:schemeClr val="bg2"/>
          </a:solidFill>
        </p:spPr>
        <p:txBody>
          <a:bodyPr wrap="square">
            <a:spAutoFit/>
          </a:bodyPr>
          <a:lstStyle/>
          <a:p>
            <a:pPr algn="ctr"/>
            <a:r>
              <a:rPr lang="en-US" sz="2800" b="1" i="0" dirty="0">
                <a:solidFill>
                  <a:srgbClr val="121212"/>
                </a:solidFill>
                <a:effectLst/>
              </a:rPr>
              <a:t>Indoctrination </a:t>
            </a:r>
            <a:r>
              <a:rPr lang="en-US" sz="2800" b="1" dirty="0">
                <a:solidFill>
                  <a:srgbClr val="121212"/>
                </a:solidFill>
              </a:rPr>
              <a:t>….</a:t>
            </a:r>
            <a:r>
              <a:rPr lang="en-US" sz="2800" b="1" i="0" dirty="0">
                <a:solidFill>
                  <a:srgbClr val="121212"/>
                </a:solidFill>
                <a:effectLst/>
              </a:rPr>
              <a:t> takes places by banning ideas. </a:t>
            </a:r>
          </a:p>
          <a:p>
            <a:endParaRPr lang="en-US" sz="1050" dirty="0">
              <a:solidFill>
                <a:srgbClr val="121212"/>
              </a:solidFill>
              <a:latin typeface="GuardianTextEgyptian"/>
            </a:endParaRPr>
          </a:p>
          <a:p>
            <a:r>
              <a:rPr lang="en-US" sz="2000" b="1" i="0" dirty="0">
                <a:solidFill>
                  <a:srgbClr val="121212"/>
                </a:solidFill>
                <a:effectLst/>
              </a:rPr>
              <a:t>Celebrating the </a:t>
            </a:r>
            <a:r>
              <a:rPr lang="en-US" sz="2000" b="1" i="1" dirty="0">
                <a:solidFill>
                  <a:srgbClr val="121212"/>
                </a:solidFill>
                <a:effectLst/>
              </a:rPr>
              <a:t>banning</a:t>
            </a:r>
            <a:r>
              <a:rPr lang="en-US" sz="2000" b="1" i="0" dirty="0">
                <a:solidFill>
                  <a:srgbClr val="121212"/>
                </a:solidFill>
                <a:effectLst/>
              </a:rPr>
              <a:t> of authors and concepts as “freedom from indoctrination” is as Orwellian as politics gets. “  </a:t>
            </a:r>
          </a:p>
          <a:p>
            <a:endParaRPr lang="en-US" sz="2000" b="1" dirty="0">
              <a:solidFill>
                <a:srgbClr val="121212"/>
              </a:solidFill>
            </a:endParaRPr>
          </a:p>
          <a:p>
            <a:r>
              <a:rPr lang="en-US" sz="2000" b="1" i="0" dirty="0">
                <a:solidFill>
                  <a:srgbClr val="121212"/>
                </a:solidFill>
                <a:effectLst/>
                <a:latin typeface="GuardianTextEgyptian"/>
              </a:rPr>
              <a:t>		Source: The Guardian, Feb 2023</a:t>
            </a:r>
            <a:endParaRPr lang="en-US" sz="2000" b="1" dirty="0"/>
          </a:p>
        </p:txBody>
      </p:sp>
    </p:spTree>
    <p:extLst>
      <p:ext uri="{BB962C8B-B14F-4D97-AF65-F5344CB8AC3E}">
        <p14:creationId xmlns:p14="http://schemas.microsoft.com/office/powerpoint/2010/main" val="4050534844"/>
      </p:ext>
    </p:extLst>
  </p:cSld>
  <p:clrMapOvr>
    <a:masterClrMapping/>
  </p:clrMapOvr>
  <mc:AlternateContent xmlns:mc="http://schemas.openxmlformats.org/markup-compatibility/2006" xmlns:p14="http://schemas.microsoft.com/office/powerpoint/2010/main">
    <mc:Choice Requires="p14">
      <p:transition p14:dur="10" advTm="12000"/>
    </mc:Choice>
    <mc:Fallback xmlns="">
      <p:transition advTm="1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UNDERSTANDING RACISM</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pic>
        <p:nvPicPr>
          <p:cNvPr id="4" name="Picture 3">
            <a:extLst>
              <a:ext uri="{FF2B5EF4-FFF2-40B4-BE49-F238E27FC236}">
                <a16:creationId xmlns:a16="http://schemas.microsoft.com/office/drawing/2014/main" id="{909211ED-AAEB-B68E-2FD1-4210D30D019A}"/>
              </a:ext>
            </a:extLst>
          </p:cNvPr>
          <p:cNvPicPr>
            <a:picLocks noChangeAspect="1"/>
          </p:cNvPicPr>
          <p:nvPr/>
        </p:nvPicPr>
        <p:blipFill>
          <a:blip r:embed="rId3"/>
          <a:stretch>
            <a:fillRect/>
          </a:stretch>
        </p:blipFill>
        <p:spPr>
          <a:xfrm>
            <a:off x="772494" y="1111167"/>
            <a:ext cx="2229539" cy="3408298"/>
          </a:xfrm>
          <a:prstGeom prst="rect">
            <a:avLst/>
          </a:prstGeom>
          <a:ln w="12700">
            <a:solidFill>
              <a:schemeClr val="tx1"/>
            </a:solidFill>
          </a:ln>
        </p:spPr>
      </p:pic>
      <p:sp>
        <p:nvSpPr>
          <p:cNvPr id="7" name="TextBox 6">
            <a:extLst>
              <a:ext uri="{FF2B5EF4-FFF2-40B4-BE49-F238E27FC236}">
                <a16:creationId xmlns:a16="http://schemas.microsoft.com/office/drawing/2014/main" id="{37D40DA8-97A8-FBFE-B28B-B5076DAF9854}"/>
              </a:ext>
            </a:extLst>
          </p:cNvPr>
          <p:cNvSpPr txBox="1"/>
          <p:nvPr/>
        </p:nvSpPr>
        <p:spPr>
          <a:xfrm>
            <a:off x="5239146" y="1424874"/>
            <a:ext cx="3576320" cy="769441"/>
          </a:xfrm>
          <a:prstGeom prst="rect">
            <a:avLst/>
          </a:prstGeom>
          <a:noFill/>
        </p:spPr>
        <p:txBody>
          <a:bodyPr wrap="square" rtlCol="0">
            <a:spAutoFit/>
          </a:bodyPr>
          <a:lstStyle/>
          <a:p>
            <a:r>
              <a:rPr lang="en-US" sz="2400" b="1" dirty="0"/>
              <a:t>How To Be An Antiracist</a:t>
            </a:r>
          </a:p>
          <a:p>
            <a:pPr marL="285750" indent="-285750">
              <a:buFont typeface="Wingdings" panose="05000000000000000000" pitchFamily="2" charset="2"/>
              <a:buChar char="q"/>
            </a:pPr>
            <a:r>
              <a:rPr lang="en-US" sz="2000" dirty="0"/>
              <a:t>Ibram X. Kendi - 2019</a:t>
            </a:r>
          </a:p>
        </p:txBody>
      </p:sp>
      <p:pic>
        <p:nvPicPr>
          <p:cNvPr id="14" name="Picture 13">
            <a:extLst>
              <a:ext uri="{FF2B5EF4-FFF2-40B4-BE49-F238E27FC236}">
                <a16:creationId xmlns:a16="http://schemas.microsoft.com/office/drawing/2014/main" id="{AC232E9D-467C-9033-7FC1-CE639CBCA217}"/>
              </a:ext>
            </a:extLst>
          </p:cNvPr>
          <p:cNvPicPr>
            <a:picLocks noChangeAspect="1"/>
          </p:cNvPicPr>
          <p:nvPr/>
        </p:nvPicPr>
        <p:blipFill>
          <a:blip r:embed="rId4"/>
          <a:stretch>
            <a:fillRect/>
          </a:stretch>
        </p:blipFill>
        <p:spPr>
          <a:xfrm>
            <a:off x="6411889" y="2232801"/>
            <a:ext cx="2145776" cy="3200325"/>
          </a:xfrm>
          <a:prstGeom prst="rect">
            <a:avLst/>
          </a:prstGeom>
        </p:spPr>
      </p:pic>
      <p:grpSp>
        <p:nvGrpSpPr>
          <p:cNvPr id="15" name="Group 14">
            <a:extLst>
              <a:ext uri="{FF2B5EF4-FFF2-40B4-BE49-F238E27FC236}">
                <a16:creationId xmlns:a16="http://schemas.microsoft.com/office/drawing/2014/main" id="{F5103FF5-25A2-8BB5-F483-381FF3D102FD}"/>
              </a:ext>
            </a:extLst>
          </p:cNvPr>
          <p:cNvGrpSpPr/>
          <p:nvPr/>
        </p:nvGrpSpPr>
        <p:grpSpPr>
          <a:xfrm>
            <a:off x="530346" y="1735198"/>
            <a:ext cx="2821390" cy="3637973"/>
            <a:chOff x="286476" y="1535386"/>
            <a:chExt cx="2821390" cy="3637973"/>
          </a:xfrm>
        </p:grpSpPr>
        <p:sp>
          <p:nvSpPr>
            <p:cNvPr id="16" name="TextBox 15">
              <a:extLst>
                <a:ext uri="{FF2B5EF4-FFF2-40B4-BE49-F238E27FC236}">
                  <a16:creationId xmlns:a16="http://schemas.microsoft.com/office/drawing/2014/main" id="{ACE65AFB-F47E-65D8-1886-D10DAE23B939}"/>
                </a:ext>
              </a:extLst>
            </p:cNvPr>
            <p:cNvSpPr txBox="1"/>
            <p:nvPr/>
          </p:nvSpPr>
          <p:spPr>
            <a:xfrm>
              <a:off x="286476" y="4465473"/>
              <a:ext cx="2765401" cy="707886"/>
            </a:xfrm>
            <a:prstGeom prst="rect">
              <a:avLst/>
            </a:prstGeom>
            <a:noFill/>
          </p:spPr>
          <p:txBody>
            <a:bodyPr wrap="square" rtlCol="0">
              <a:spAutoFit/>
            </a:bodyPr>
            <a:lstStyle/>
            <a:p>
              <a:pPr algn="ctr"/>
              <a:r>
                <a:rPr lang="en-US" sz="2000" b="1" dirty="0">
                  <a:solidFill>
                    <a:srgbClr val="FF0000"/>
                  </a:solidFill>
                </a:rPr>
                <a:t>Banned: Clay County School District</a:t>
              </a:r>
            </a:p>
          </p:txBody>
        </p:sp>
        <p:grpSp>
          <p:nvGrpSpPr>
            <p:cNvPr id="17" name="Group 16">
              <a:extLst>
                <a:ext uri="{FF2B5EF4-FFF2-40B4-BE49-F238E27FC236}">
                  <a16:creationId xmlns:a16="http://schemas.microsoft.com/office/drawing/2014/main" id="{E15E6B75-16BB-BE55-4E3D-C5E44DCE3943}"/>
                </a:ext>
              </a:extLst>
            </p:cNvPr>
            <p:cNvGrpSpPr/>
            <p:nvPr/>
          </p:nvGrpSpPr>
          <p:grpSpPr>
            <a:xfrm>
              <a:off x="342465" y="1535386"/>
              <a:ext cx="2765401" cy="2861624"/>
              <a:chOff x="1723597" y="1554114"/>
              <a:chExt cx="4158343" cy="4003041"/>
            </a:xfrm>
          </p:grpSpPr>
          <p:sp>
            <p:nvSpPr>
              <p:cNvPr id="18" name="&quot;Not Allowed&quot; Symbol 17">
                <a:extLst>
                  <a:ext uri="{FF2B5EF4-FFF2-40B4-BE49-F238E27FC236}">
                    <a16:creationId xmlns:a16="http://schemas.microsoft.com/office/drawing/2014/main" id="{8CE3CD0D-B14B-CBF4-14D8-0E1A7AFB2EF2}"/>
                  </a:ext>
                </a:extLst>
              </p:cNvPr>
              <p:cNvSpPr/>
              <p:nvPr/>
            </p:nvSpPr>
            <p:spPr>
              <a:xfrm>
                <a:off x="1723597" y="1554114"/>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CD0579AF-6901-BC30-65A3-B075E981B569}"/>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
        <p:nvSpPr>
          <p:cNvPr id="20" name="TextBox 19">
            <a:extLst>
              <a:ext uri="{FF2B5EF4-FFF2-40B4-BE49-F238E27FC236}">
                <a16:creationId xmlns:a16="http://schemas.microsoft.com/office/drawing/2014/main" id="{7F4661A2-DD0B-D2EA-6E7E-7DE1127E14E1}"/>
              </a:ext>
            </a:extLst>
          </p:cNvPr>
          <p:cNvSpPr txBox="1"/>
          <p:nvPr/>
        </p:nvSpPr>
        <p:spPr>
          <a:xfrm>
            <a:off x="3351736" y="2464262"/>
            <a:ext cx="2974067" cy="2031325"/>
          </a:xfrm>
          <a:prstGeom prst="rect">
            <a:avLst/>
          </a:prstGeom>
          <a:noFill/>
        </p:spPr>
        <p:txBody>
          <a:bodyPr wrap="square" rtlCol="0">
            <a:spAutoFit/>
          </a:bodyPr>
          <a:lstStyle/>
          <a:p>
            <a:r>
              <a:rPr lang="en-US" sz="2400" b="1" dirty="0"/>
              <a:t>“Remember, we are all either racists or antiracists.”</a:t>
            </a:r>
          </a:p>
          <a:p>
            <a:endParaRPr lang="en-US" dirty="0"/>
          </a:p>
          <a:p>
            <a:r>
              <a:rPr lang="en-US" sz="1600" b="1" dirty="0"/>
              <a:t>How to be an Antiracist</a:t>
            </a:r>
          </a:p>
          <a:p>
            <a:r>
              <a:rPr lang="en-US" sz="1600" b="1" dirty="0"/>
              <a:t>Chapter 11, pp. 143</a:t>
            </a:r>
          </a:p>
        </p:txBody>
      </p:sp>
    </p:spTree>
    <p:extLst>
      <p:ext uri="{BB962C8B-B14F-4D97-AF65-F5344CB8AC3E}">
        <p14:creationId xmlns:p14="http://schemas.microsoft.com/office/powerpoint/2010/main" val="776324527"/>
      </p:ext>
    </p:extLst>
  </p:cSld>
  <p:clrMapOvr>
    <a:masterClrMapping/>
  </p:clrMapOvr>
  <mc:AlternateContent xmlns:mc="http://schemas.openxmlformats.org/markup-compatibility/2006" xmlns:p14="http://schemas.microsoft.com/office/powerpoint/2010/main">
    <mc:Choice Requires="p14">
      <p:transition p14:dur="10" advTm="12000"/>
    </mc:Choice>
    <mc:Fallback xmlns="">
      <p:transition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400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715840" y="1117356"/>
            <a:ext cx="3243943" cy="1015663"/>
          </a:xfrm>
          <a:prstGeom prst="rect">
            <a:avLst/>
          </a:prstGeom>
          <a:noFill/>
        </p:spPr>
        <p:txBody>
          <a:bodyPr wrap="square" rtlCol="0">
            <a:spAutoFit/>
          </a:bodyPr>
          <a:lstStyle/>
          <a:p>
            <a:r>
              <a:rPr lang="en-US" sz="2400" b="1" dirty="0"/>
              <a:t>Born on the Water</a:t>
            </a:r>
          </a:p>
          <a:p>
            <a:r>
              <a:rPr lang="en-US" sz="1600" b="1" dirty="0"/>
              <a:t>The 1619 Project</a:t>
            </a:r>
          </a:p>
          <a:p>
            <a:pPr marL="800100" lvl="1" indent="-342900">
              <a:buFont typeface="Wingdings" panose="05000000000000000000" pitchFamily="2" charset="2"/>
              <a:buChar char="q"/>
            </a:pPr>
            <a:r>
              <a:rPr lang="en-US" sz="2000" b="1" dirty="0"/>
              <a:t>Nicole Hannah-Jones</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2230189860"/>
              </p:ext>
            </p:extLst>
          </p:nvPr>
        </p:nvGraphicFramePr>
        <p:xfrm>
          <a:off x="5965246" y="2237651"/>
          <a:ext cx="2931011" cy="2889367"/>
        </p:xfrm>
        <a:graphic>
          <a:graphicData uri="http://schemas.openxmlformats.org/drawingml/2006/table">
            <a:tbl>
              <a:tblPr firstRow="1" bandRow="1">
                <a:tableStyleId>{5C22544A-7EE6-4342-B048-85BDC9FD1C3A}</a:tableStyleId>
              </a:tblPr>
              <a:tblGrid>
                <a:gridCol w="629485">
                  <a:extLst>
                    <a:ext uri="{9D8B030D-6E8A-4147-A177-3AD203B41FA5}">
                      <a16:colId xmlns:a16="http://schemas.microsoft.com/office/drawing/2014/main" val="657750012"/>
                    </a:ext>
                  </a:extLst>
                </a:gridCol>
                <a:gridCol w="2301526">
                  <a:extLst>
                    <a:ext uri="{9D8B030D-6E8A-4147-A177-3AD203B41FA5}">
                      <a16:colId xmlns:a16="http://schemas.microsoft.com/office/drawing/2014/main" val="4270993927"/>
                    </a:ext>
                  </a:extLst>
                </a:gridCol>
              </a:tblGrid>
              <a:tr h="532531">
                <a:tc>
                  <a:txBody>
                    <a:bodyPr/>
                    <a:lstStyle/>
                    <a:p>
                      <a:pPr algn="ctr"/>
                      <a:r>
                        <a:rPr lang="en-US" sz="1600" b="1" dirty="0">
                          <a:solidFill>
                            <a:schemeClr val="tx1"/>
                          </a:solidFill>
                        </a:rPr>
                        <a:t>2021</a:t>
                      </a:r>
                    </a:p>
                  </a:txBody>
                  <a:tcPr>
                    <a:solidFill>
                      <a:schemeClr val="bg1"/>
                    </a:solidFill>
                  </a:tcPr>
                </a:tc>
                <a:tc>
                  <a:txBody>
                    <a:bodyPr/>
                    <a:lstStyle/>
                    <a:p>
                      <a:r>
                        <a:rPr lang="en-US" sz="1600" b="1" dirty="0">
                          <a:solidFill>
                            <a:schemeClr val="tx1"/>
                          </a:solidFill>
                        </a:rPr>
                        <a:t>Book first published</a:t>
                      </a:r>
                    </a:p>
                  </a:txBody>
                  <a:tcPr>
                    <a:solidFill>
                      <a:schemeClr val="bg1"/>
                    </a:solidFill>
                  </a:tcPr>
                </a:tc>
                <a:extLst>
                  <a:ext uri="{0D108BD9-81ED-4DB2-BD59-A6C34878D82A}">
                    <a16:rowId xmlns:a16="http://schemas.microsoft.com/office/drawing/2014/main" val="3953240557"/>
                  </a:ext>
                </a:extLst>
              </a:tr>
              <a:tr h="674961">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3288107389"/>
                  </a:ext>
                </a:extLst>
              </a:tr>
              <a:tr h="560625">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1976685125"/>
                  </a:ext>
                </a:extLst>
              </a:tr>
              <a:tr h="560625">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460489517"/>
                  </a:ext>
                </a:extLst>
              </a:tr>
              <a:tr h="560625">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3122303015"/>
                  </a:ext>
                </a:extLst>
              </a:tr>
            </a:tbl>
          </a:graphicData>
        </a:graphic>
      </p:graphicFrame>
      <p:sp>
        <p:nvSpPr>
          <p:cNvPr id="8" name="TextBox 7">
            <a:extLst>
              <a:ext uri="{FF2B5EF4-FFF2-40B4-BE49-F238E27FC236}">
                <a16:creationId xmlns:a16="http://schemas.microsoft.com/office/drawing/2014/main" id="{DF170D62-120F-9083-4EEF-E0048E4AB9B2}"/>
              </a:ext>
            </a:extLst>
          </p:cNvPr>
          <p:cNvSpPr txBox="1"/>
          <p:nvPr/>
        </p:nvSpPr>
        <p:spPr>
          <a:xfrm>
            <a:off x="3794334" y="3682335"/>
            <a:ext cx="1779676" cy="523220"/>
          </a:xfrm>
          <a:prstGeom prst="rect">
            <a:avLst/>
          </a:prstGeom>
          <a:noFill/>
        </p:spPr>
        <p:txBody>
          <a:bodyPr wrap="square" rtlCol="0">
            <a:spAutoFit/>
          </a:bodyPr>
          <a:lstStyle/>
          <a:p>
            <a:pPr algn="ctr"/>
            <a:r>
              <a:rPr lang="en-US" sz="1400" b="1" dirty="0"/>
              <a:t>Nicole Hannah-Jones</a:t>
            </a:r>
          </a:p>
          <a:p>
            <a:pPr algn="ctr"/>
            <a:r>
              <a:rPr lang="en-US" sz="1400" b="1" dirty="0"/>
              <a:t>Pulitzer Prize Winner</a:t>
            </a:r>
          </a:p>
        </p:txBody>
      </p:sp>
      <p:pic>
        <p:nvPicPr>
          <p:cNvPr id="4" name="Picture 3">
            <a:extLst>
              <a:ext uri="{FF2B5EF4-FFF2-40B4-BE49-F238E27FC236}">
                <a16:creationId xmlns:a16="http://schemas.microsoft.com/office/drawing/2014/main" id="{00A13F27-A0CC-8F88-82FC-70ED62D1AEDE}"/>
              </a:ext>
            </a:extLst>
          </p:cNvPr>
          <p:cNvPicPr>
            <a:picLocks noChangeAspect="1"/>
          </p:cNvPicPr>
          <p:nvPr/>
        </p:nvPicPr>
        <p:blipFill>
          <a:blip r:embed="rId3"/>
          <a:stretch>
            <a:fillRect/>
          </a:stretch>
        </p:blipFill>
        <p:spPr>
          <a:xfrm>
            <a:off x="184217" y="1106017"/>
            <a:ext cx="3245587" cy="3266042"/>
          </a:xfrm>
          <a:prstGeom prst="rect">
            <a:avLst/>
          </a:prstGeom>
        </p:spPr>
      </p:pic>
      <p:pic>
        <p:nvPicPr>
          <p:cNvPr id="7" name="Picture 6">
            <a:extLst>
              <a:ext uri="{FF2B5EF4-FFF2-40B4-BE49-F238E27FC236}">
                <a16:creationId xmlns:a16="http://schemas.microsoft.com/office/drawing/2014/main" id="{E9964E92-BE21-52D1-5958-512719BF5E6F}"/>
              </a:ext>
            </a:extLst>
          </p:cNvPr>
          <p:cNvPicPr>
            <a:picLocks noChangeAspect="1"/>
          </p:cNvPicPr>
          <p:nvPr/>
        </p:nvPicPr>
        <p:blipFill>
          <a:blip r:embed="rId4"/>
          <a:stretch>
            <a:fillRect/>
          </a:stretch>
        </p:blipFill>
        <p:spPr>
          <a:xfrm>
            <a:off x="6000742" y="2530745"/>
            <a:ext cx="2768742" cy="2298818"/>
          </a:xfrm>
          <a:prstGeom prst="rect">
            <a:avLst/>
          </a:prstGeom>
        </p:spPr>
      </p:pic>
      <p:pic>
        <p:nvPicPr>
          <p:cNvPr id="13" name="Picture 12">
            <a:extLst>
              <a:ext uri="{FF2B5EF4-FFF2-40B4-BE49-F238E27FC236}">
                <a16:creationId xmlns:a16="http://schemas.microsoft.com/office/drawing/2014/main" id="{670BD295-6A47-CCED-0312-FA04A37B72A5}"/>
              </a:ext>
            </a:extLst>
          </p:cNvPr>
          <p:cNvPicPr>
            <a:picLocks noChangeAspect="1"/>
          </p:cNvPicPr>
          <p:nvPr/>
        </p:nvPicPr>
        <p:blipFill>
          <a:blip r:embed="rId5"/>
          <a:stretch>
            <a:fillRect/>
          </a:stretch>
        </p:blipFill>
        <p:spPr>
          <a:xfrm>
            <a:off x="3667775" y="1117356"/>
            <a:ext cx="1996467" cy="2476065"/>
          </a:xfrm>
          <a:prstGeom prst="rect">
            <a:avLst/>
          </a:prstGeom>
        </p:spPr>
      </p:pic>
      <p:grpSp>
        <p:nvGrpSpPr>
          <p:cNvPr id="17" name="Group 16">
            <a:extLst>
              <a:ext uri="{FF2B5EF4-FFF2-40B4-BE49-F238E27FC236}">
                <a16:creationId xmlns:a16="http://schemas.microsoft.com/office/drawing/2014/main" id="{55B43FC6-B04A-DBE7-DA05-5502051449AF}"/>
              </a:ext>
            </a:extLst>
          </p:cNvPr>
          <p:cNvGrpSpPr/>
          <p:nvPr/>
        </p:nvGrpSpPr>
        <p:grpSpPr>
          <a:xfrm>
            <a:off x="413191" y="1785189"/>
            <a:ext cx="2821390" cy="3637973"/>
            <a:chOff x="286476" y="1535386"/>
            <a:chExt cx="2821390" cy="3637973"/>
          </a:xfrm>
        </p:grpSpPr>
        <p:sp>
          <p:nvSpPr>
            <p:cNvPr id="18" name="TextBox 17">
              <a:extLst>
                <a:ext uri="{FF2B5EF4-FFF2-40B4-BE49-F238E27FC236}">
                  <a16:creationId xmlns:a16="http://schemas.microsoft.com/office/drawing/2014/main" id="{3FD27C1F-66DE-E4D2-ADDE-3ACB0B9856D5}"/>
                </a:ext>
              </a:extLst>
            </p:cNvPr>
            <p:cNvSpPr txBox="1"/>
            <p:nvPr/>
          </p:nvSpPr>
          <p:spPr>
            <a:xfrm>
              <a:off x="286476" y="4465473"/>
              <a:ext cx="2765401" cy="707886"/>
            </a:xfrm>
            <a:prstGeom prst="rect">
              <a:avLst/>
            </a:prstGeom>
            <a:noFill/>
          </p:spPr>
          <p:txBody>
            <a:bodyPr wrap="square" rtlCol="0">
              <a:spAutoFit/>
            </a:bodyPr>
            <a:lstStyle/>
            <a:p>
              <a:pPr algn="ctr"/>
              <a:r>
                <a:rPr lang="en-US" sz="2000" b="1" dirty="0">
                  <a:solidFill>
                    <a:srgbClr val="FF0000"/>
                  </a:solidFill>
                </a:rPr>
                <a:t>Banned: Palm Beach County School District</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342465" y="1535386"/>
              <a:ext cx="2765401" cy="2861624"/>
              <a:chOff x="1723597" y="1554114"/>
              <a:chExt cx="4158343" cy="4003041"/>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723597" y="1554114"/>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
        <p:nvSpPr>
          <p:cNvPr id="23" name="TextBox 22">
            <a:extLst>
              <a:ext uri="{FF2B5EF4-FFF2-40B4-BE49-F238E27FC236}">
                <a16:creationId xmlns:a16="http://schemas.microsoft.com/office/drawing/2014/main" id="{2DD30DDC-8BFF-2B2C-9851-E023CDE769CD}"/>
              </a:ext>
            </a:extLst>
          </p:cNvPr>
          <p:cNvSpPr txBox="1"/>
          <p:nvPr/>
        </p:nvSpPr>
        <p:spPr>
          <a:xfrm>
            <a:off x="3761534" y="4499853"/>
            <a:ext cx="4913286" cy="1015663"/>
          </a:xfrm>
          <a:prstGeom prst="rect">
            <a:avLst/>
          </a:prstGeom>
          <a:solidFill>
            <a:schemeClr val="bg1"/>
          </a:solidFill>
          <a:ln w="12700">
            <a:solidFill>
              <a:schemeClr val="tx1"/>
            </a:solidFill>
          </a:ln>
        </p:spPr>
        <p:txBody>
          <a:bodyPr wrap="square">
            <a:spAutoFit/>
          </a:bodyPr>
          <a:lstStyle/>
          <a:p>
            <a:r>
              <a:rPr lang="en-US" sz="2000" dirty="0"/>
              <a:t>The 1619 Project’s picture book in verse chronicles the consequences of slavery and the history of Black resistance in the U.S., </a:t>
            </a:r>
          </a:p>
        </p:txBody>
      </p:sp>
    </p:spTree>
    <p:extLst>
      <p:ext uri="{BB962C8B-B14F-4D97-AF65-F5344CB8AC3E}">
        <p14:creationId xmlns:p14="http://schemas.microsoft.com/office/powerpoint/2010/main" val="3201385193"/>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125438" y="1117356"/>
            <a:ext cx="3834346" cy="769441"/>
          </a:xfrm>
          <a:prstGeom prst="rect">
            <a:avLst/>
          </a:prstGeom>
          <a:noFill/>
        </p:spPr>
        <p:txBody>
          <a:bodyPr wrap="square" rtlCol="0">
            <a:spAutoFit/>
          </a:bodyPr>
          <a:lstStyle/>
          <a:p>
            <a:r>
              <a:rPr lang="en-US" sz="2400" b="1" dirty="0"/>
              <a:t>Roll of Thunder, Hear My Cry</a:t>
            </a:r>
          </a:p>
          <a:p>
            <a:pPr marL="800100" lvl="1" indent="-342900">
              <a:buFont typeface="Wingdings" panose="05000000000000000000" pitchFamily="2" charset="2"/>
              <a:buChar char="q"/>
            </a:pPr>
            <a:r>
              <a:rPr lang="en-US" sz="2000" b="1" dirty="0"/>
              <a:t>Mildred D. Taylor</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3193556421"/>
              </p:ext>
            </p:extLst>
          </p:nvPr>
        </p:nvGraphicFramePr>
        <p:xfrm>
          <a:off x="5759826" y="2058187"/>
          <a:ext cx="3243943" cy="3415302"/>
        </p:xfrm>
        <a:graphic>
          <a:graphicData uri="http://schemas.openxmlformats.org/drawingml/2006/table">
            <a:tbl>
              <a:tblPr firstRow="1" bandRow="1">
                <a:tableStyleId>{5C22544A-7EE6-4342-B048-85BDC9FD1C3A}</a:tableStyleId>
              </a:tblPr>
              <a:tblGrid>
                <a:gridCol w="696692">
                  <a:extLst>
                    <a:ext uri="{9D8B030D-6E8A-4147-A177-3AD203B41FA5}">
                      <a16:colId xmlns:a16="http://schemas.microsoft.com/office/drawing/2014/main" val="657750012"/>
                    </a:ext>
                  </a:extLst>
                </a:gridCol>
                <a:gridCol w="2547251">
                  <a:extLst>
                    <a:ext uri="{9D8B030D-6E8A-4147-A177-3AD203B41FA5}">
                      <a16:colId xmlns:a16="http://schemas.microsoft.com/office/drawing/2014/main" val="4270993927"/>
                    </a:ext>
                  </a:extLst>
                </a:gridCol>
              </a:tblGrid>
              <a:tr h="379966">
                <a:tc>
                  <a:txBody>
                    <a:bodyPr/>
                    <a:lstStyle/>
                    <a:p>
                      <a:pPr algn="ctr"/>
                      <a:r>
                        <a:rPr lang="en-US" sz="1600" b="1" dirty="0">
                          <a:solidFill>
                            <a:schemeClr val="tx1"/>
                          </a:solidFill>
                        </a:rPr>
                        <a:t>1976</a:t>
                      </a:r>
                    </a:p>
                  </a:txBody>
                  <a:tcPr>
                    <a:solidFill>
                      <a:schemeClr val="bg1"/>
                    </a:solidFill>
                  </a:tcPr>
                </a:tc>
                <a:tc>
                  <a:txBody>
                    <a:bodyPr/>
                    <a:lstStyle/>
                    <a:p>
                      <a:r>
                        <a:rPr lang="en-US" sz="1600" b="1" dirty="0">
                          <a:solidFill>
                            <a:schemeClr val="tx1"/>
                          </a:solidFill>
                        </a:rPr>
                        <a:t>Book first published</a:t>
                      </a:r>
                    </a:p>
                  </a:txBody>
                  <a:tcPr>
                    <a:solidFill>
                      <a:schemeClr val="bg1"/>
                    </a:solidFill>
                  </a:tcPr>
                </a:tc>
                <a:extLst>
                  <a:ext uri="{0D108BD9-81ED-4DB2-BD59-A6C34878D82A}">
                    <a16:rowId xmlns:a16="http://schemas.microsoft.com/office/drawing/2014/main" val="3953240557"/>
                  </a:ext>
                </a:extLst>
              </a:tr>
              <a:tr h="761944">
                <a:tc>
                  <a:txBody>
                    <a:bodyPr/>
                    <a:lstStyle/>
                    <a:p>
                      <a:pPr algn="ctr"/>
                      <a:r>
                        <a:rPr lang="en-US" sz="1600" b="1" dirty="0"/>
                        <a:t>1977</a:t>
                      </a:r>
                    </a:p>
                  </a:txBody>
                  <a:tcPr>
                    <a:solidFill>
                      <a:schemeClr val="bg1"/>
                    </a:solidFill>
                  </a:tcPr>
                </a:tc>
                <a:tc>
                  <a:txBody>
                    <a:bodyPr/>
                    <a:lstStyle/>
                    <a:p>
                      <a:r>
                        <a:rPr lang="en-US" sz="1600" b="1" dirty="0"/>
                        <a:t>Newbery Medal</a:t>
                      </a:r>
                    </a:p>
                    <a:p>
                      <a:r>
                        <a:rPr lang="en-US" sz="1600" b="1" dirty="0"/>
                        <a:t>Nat’l Book Award finalist</a:t>
                      </a:r>
                    </a:p>
                  </a:txBody>
                  <a:tcPr>
                    <a:solidFill>
                      <a:schemeClr val="bg1"/>
                    </a:solidFill>
                  </a:tcPr>
                </a:tc>
                <a:extLst>
                  <a:ext uri="{0D108BD9-81ED-4DB2-BD59-A6C34878D82A}">
                    <a16:rowId xmlns:a16="http://schemas.microsoft.com/office/drawing/2014/main" val="3288107389"/>
                  </a:ext>
                </a:extLst>
              </a:tr>
              <a:tr h="711503">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1976685125"/>
                  </a:ext>
                </a:extLst>
              </a:tr>
              <a:tr h="632873">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460489517"/>
                  </a:ext>
                </a:extLst>
              </a:tr>
              <a:tr h="929016">
                <a:tc>
                  <a:txBody>
                    <a:bodyPr/>
                    <a:lstStyle/>
                    <a:p>
                      <a:pPr algn="ctr"/>
                      <a:endParaRPr lang="en-US" sz="1600" b="1" dirty="0"/>
                    </a:p>
                  </a:txBody>
                  <a:tcPr>
                    <a:solidFill>
                      <a:schemeClr val="bg1"/>
                    </a:solidFill>
                  </a:tcPr>
                </a:tc>
                <a:tc>
                  <a:txBody>
                    <a:bodyPr/>
                    <a:lstStyle/>
                    <a:p>
                      <a:endParaRPr lang="en-US" sz="1600" b="1" dirty="0"/>
                    </a:p>
                    <a:p>
                      <a:endParaRPr lang="en-US" sz="1600" b="1" dirty="0"/>
                    </a:p>
                    <a:p>
                      <a:endParaRPr lang="en-US" sz="1600" b="1" dirty="0"/>
                    </a:p>
                  </a:txBody>
                  <a:tcPr>
                    <a:solidFill>
                      <a:schemeClr val="bg1"/>
                    </a:solidFill>
                  </a:tcPr>
                </a:tc>
                <a:extLst>
                  <a:ext uri="{0D108BD9-81ED-4DB2-BD59-A6C34878D82A}">
                    <a16:rowId xmlns:a16="http://schemas.microsoft.com/office/drawing/2014/main" val="3122303015"/>
                  </a:ext>
                </a:extLst>
              </a:tr>
            </a:tbl>
          </a:graphicData>
        </a:graphic>
      </p:graphicFrame>
      <p:sp>
        <p:nvSpPr>
          <p:cNvPr id="8" name="TextBox 7">
            <a:extLst>
              <a:ext uri="{FF2B5EF4-FFF2-40B4-BE49-F238E27FC236}">
                <a16:creationId xmlns:a16="http://schemas.microsoft.com/office/drawing/2014/main" id="{DF170D62-120F-9083-4EEF-E0048E4AB9B2}"/>
              </a:ext>
            </a:extLst>
          </p:cNvPr>
          <p:cNvSpPr txBox="1"/>
          <p:nvPr/>
        </p:nvSpPr>
        <p:spPr>
          <a:xfrm>
            <a:off x="3208405" y="3633166"/>
            <a:ext cx="1782335" cy="338554"/>
          </a:xfrm>
          <a:prstGeom prst="rect">
            <a:avLst/>
          </a:prstGeom>
          <a:noFill/>
        </p:spPr>
        <p:txBody>
          <a:bodyPr wrap="square" rtlCol="0">
            <a:spAutoFit/>
          </a:bodyPr>
          <a:lstStyle/>
          <a:p>
            <a:pPr algn="ctr"/>
            <a:r>
              <a:rPr lang="en-US" sz="1600" b="1" dirty="0"/>
              <a:t>Mildred D. Taylor</a:t>
            </a:r>
          </a:p>
        </p:txBody>
      </p:sp>
      <p:pic>
        <p:nvPicPr>
          <p:cNvPr id="4" name="Picture 3">
            <a:extLst>
              <a:ext uri="{FF2B5EF4-FFF2-40B4-BE49-F238E27FC236}">
                <a16:creationId xmlns:a16="http://schemas.microsoft.com/office/drawing/2014/main" id="{E00B7656-8050-313F-99DB-B88525EC70AB}"/>
              </a:ext>
            </a:extLst>
          </p:cNvPr>
          <p:cNvPicPr>
            <a:picLocks noChangeAspect="1"/>
          </p:cNvPicPr>
          <p:nvPr/>
        </p:nvPicPr>
        <p:blipFill>
          <a:blip r:embed="rId3"/>
          <a:stretch>
            <a:fillRect/>
          </a:stretch>
        </p:blipFill>
        <p:spPr>
          <a:xfrm>
            <a:off x="452325" y="822633"/>
            <a:ext cx="2589202" cy="3624883"/>
          </a:xfrm>
          <a:prstGeom prst="rect">
            <a:avLst/>
          </a:prstGeom>
          <a:ln w="38100">
            <a:solidFill>
              <a:schemeClr val="bg1"/>
            </a:solidFill>
          </a:ln>
        </p:spPr>
      </p:pic>
      <p:pic>
        <p:nvPicPr>
          <p:cNvPr id="13" name="Picture 12">
            <a:extLst>
              <a:ext uri="{FF2B5EF4-FFF2-40B4-BE49-F238E27FC236}">
                <a16:creationId xmlns:a16="http://schemas.microsoft.com/office/drawing/2014/main" id="{24F09CE1-9FAB-CD8C-85DB-A68B93721FA0}"/>
              </a:ext>
            </a:extLst>
          </p:cNvPr>
          <p:cNvPicPr>
            <a:picLocks noChangeAspect="1"/>
          </p:cNvPicPr>
          <p:nvPr/>
        </p:nvPicPr>
        <p:blipFill>
          <a:blip r:embed="rId4"/>
          <a:stretch>
            <a:fillRect/>
          </a:stretch>
        </p:blipFill>
        <p:spPr>
          <a:xfrm>
            <a:off x="3176224" y="1036331"/>
            <a:ext cx="1814516" cy="2544617"/>
          </a:xfrm>
          <a:prstGeom prst="rect">
            <a:avLst/>
          </a:prstGeom>
        </p:spPr>
      </p:pic>
      <p:grpSp>
        <p:nvGrpSpPr>
          <p:cNvPr id="17" name="Group 16">
            <a:extLst>
              <a:ext uri="{FF2B5EF4-FFF2-40B4-BE49-F238E27FC236}">
                <a16:creationId xmlns:a16="http://schemas.microsoft.com/office/drawing/2014/main" id="{55B43FC6-B04A-DBE7-DA05-5502051449AF}"/>
              </a:ext>
            </a:extLst>
          </p:cNvPr>
          <p:cNvGrpSpPr/>
          <p:nvPr/>
        </p:nvGrpSpPr>
        <p:grpSpPr>
          <a:xfrm>
            <a:off x="364225" y="1674981"/>
            <a:ext cx="2765401" cy="3725469"/>
            <a:chOff x="286476" y="1447890"/>
            <a:chExt cx="2765401" cy="3725469"/>
          </a:xfrm>
        </p:grpSpPr>
        <p:sp>
          <p:nvSpPr>
            <p:cNvPr id="18" name="TextBox 17">
              <a:extLst>
                <a:ext uri="{FF2B5EF4-FFF2-40B4-BE49-F238E27FC236}">
                  <a16:creationId xmlns:a16="http://schemas.microsoft.com/office/drawing/2014/main" id="{3FD27C1F-66DE-E4D2-ADDE-3ACB0B9856D5}"/>
                </a:ext>
              </a:extLst>
            </p:cNvPr>
            <p:cNvSpPr txBox="1"/>
            <p:nvPr/>
          </p:nvSpPr>
          <p:spPr>
            <a:xfrm>
              <a:off x="286476" y="4465473"/>
              <a:ext cx="2765401" cy="707886"/>
            </a:xfrm>
            <a:prstGeom prst="rect">
              <a:avLst/>
            </a:prstGeom>
            <a:noFill/>
          </p:spPr>
          <p:txBody>
            <a:bodyPr wrap="square" rtlCol="0">
              <a:spAutoFit/>
            </a:bodyPr>
            <a:lstStyle/>
            <a:p>
              <a:pPr algn="ctr"/>
              <a:r>
                <a:rPr lang="en-US" sz="2000" b="1" dirty="0">
                  <a:solidFill>
                    <a:srgbClr val="FF0000"/>
                  </a:solidFill>
                </a:rPr>
                <a:t>Banned: Martin County Schools</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286476" y="1447890"/>
              <a:ext cx="2765401" cy="2861624"/>
              <a:chOff x="1639406" y="1431718"/>
              <a:chExt cx="4158343" cy="4003041"/>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
        <p:nvSpPr>
          <p:cNvPr id="21" name="TextBox 20">
            <a:extLst>
              <a:ext uri="{FF2B5EF4-FFF2-40B4-BE49-F238E27FC236}">
                <a16:creationId xmlns:a16="http://schemas.microsoft.com/office/drawing/2014/main" id="{E530BB5B-6172-BD2B-6CFD-10A194A4DFE1}"/>
              </a:ext>
            </a:extLst>
          </p:cNvPr>
          <p:cNvSpPr txBox="1"/>
          <p:nvPr/>
        </p:nvSpPr>
        <p:spPr>
          <a:xfrm>
            <a:off x="3651033" y="4214739"/>
            <a:ext cx="5006704" cy="1415772"/>
          </a:xfrm>
          <a:prstGeom prst="rect">
            <a:avLst/>
          </a:prstGeom>
          <a:solidFill>
            <a:schemeClr val="bg1"/>
          </a:solidFill>
          <a:ln>
            <a:solidFill>
              <a:schemeClr val="tx1"/>
            </a:solidFill>
          </a:ln>
        </p:spPr>
        <p:txBody>
          <a:bodyPr wrap="square">
            <a:spAutoFit/>
          </a:bodyPr>
          <a:lstStyle/>
          <a:p>
            <a:r>
              <a:rPr lang="en-US" sz="1400" dirty="0">
                <a:solidFill>
                  <a:srgbClr val="202122"/>
                </a:solidFill>
                <a:latin typeface="Arial" panose="020B0604020202020204" pitchFamily="34" charset="0"/>
              </a:rPr>
              <a:t>At a</a:t>
            </a:r>
            <a:r>
              <a:rPr lang="en-US" sz="1400" b="0" i="0" dirty="0">
                <a:solidFill>
                  <a:srgbClr val="202122"/>
                </a:solidFill>
                <a:effectLst/>
                <a:latin typeface="Arial" panose="020B0604020202020204" pitchFamily="34" charset="0"/>
              </a:rPr>
              <a:t>ge of nine, author Ayana Mathis wrote of Taylor’s novel,</a:t>
            </a:r>
          </a:p>
          <a:p>
            <a:endParaRPr lang="en-US" sz="800" dirty="0">
              <a:solidFill>
                <a:srgbClr val="202122"/>
              </a:solidFill>
              <a:latin typeface="Arial" panose="020B0604020202020204" pitchFamily="34" charset="0"/>
            </a:endParaRPr>
          </a:p>
          <a:p>
            <a:r>
              <a:rPr lang="en-US" sz="1400" b="0" i="0" dirty="0">
                <a:solidFill>
                  <a:srgbClr val="202122"/>
                </a:solidFill>
                <a:effectLst/>
                <a:latin typeface="Arial" panose="020B0604020202020204" pitchFamily="34" charset="0"/>
              </a:rPr>
              <a:t> "I not only learned what it meant to live a perilous life, surrounded by open hostility, but I also made the grim discovery that such circumstances even existed.</a:t>
            </a:r>
            <a:r>
              <a:rPr lang="en-US" sz="1400" dirty="0">
                <a:solidFill>
                  <a:srgbClr val="202122"/>
                </a:solidFill>
                <a:latin typeface="Arial" panose="020B0604020202020204" pitchFamily="34" charset="0"/>
              </a:rPr>
              <a:t>” </a:t>
            </a:r>
          </a:p>
          <a:p>
            <a:endParaRPr lang="en-US" sz="800" dirty="0">
              <a:solidFill>
                <a:srgbClr val="202122"/>
              </a:solidFill>
              <a:latin typeface="Arial" panose="020B0604020202020204" pitchFamily="34" charset="0"/>
            </a:endParaRPr>
          </a:p>
          <a:p>
            <a:r>
              <a:rPr lang="en-US" sz="1400" dirty="0">
                <a:solidFill>
                  <a:srgbClr val="202122"/>
                </a:solidFill>
                <a:latin typeface="Arial" panose="020B0604020202020204" pitchFamily="34" charset="0"/>
              </a:rPr>
              <a:t> Wikipedia.</a:t>
            </a:r>
            <a:endParaRPr lang="en-US" sz="1400" dirty="0"/>
          </a:p>
        </p:txBody>
      </p:sp>
      <p:pic>
        <p:nvPicPr>
          <p:cNvPr id="24" name="Picture 23">
            <a:extLst>
              <a:ext uri="{FF2B5EF4-FFF2-40B4-BE49-F238E27FC236}">
                <a16:creationId xmlns:a16="http://schemas.microsoft.com/office/drawing/2014/main" id="{2A201808-C1B4-C392-E73D-72DE3E7132FE}"/>
              </a:ext>
            </a:extLst>
          </p:cNvPr>
          <p:cNvPicPr>
            <a:picLocks noChangeAspect="1"/>
          </p:cNvPicPr>
          <p:nvPr/>
        </p:nvPicPr>
        <p:blipFill>
          <a:blip r:embed="rId5"/>
          <a:stretch>
            <a:fillRect/>
          </a:stretch>
        </p:blipFill>
        <p:spPr>
          <a:xfrm>
            <a:off x="5932194" y="3054392"/>
            <a:ext cx="2283131" cy="966648"/>
          </a:xfrm>
          <a:prstGeom prst="rect">
            <a:avLst/>
          </a:prstGeom>
        </p:spPr>
      </p:pic>
    </p:spTree>
    <p:extLst>
      <p:ext uri="{BB962C8B-B14F-4D97-AF65-F5344CB8AC3E}">
        <p14:creationId xmlns:p14="http://schemas.microsoft.com/office/powerpoint/2010/main" val="71093814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spc="300" dirty="0"/>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5" name="TextBox 4">
            <a:extLst>
              <a:ext uri="{FF2B5EF4-FFF2-40B4-BE49-F238E27FC236}">
                <a16:creationId xmlns:a16="http://schemas.microsoft.com/office/drawing/2014/main" id="{38B44A8A-AF89-CACE-9B64-4D8E80DAA3BB}"/>
              </a:ext>
            </a:extLst>
          </p:cNvPr>
          <p:cNvSpPr txBox="1"/>
          <p:nvPr/>
        </p:nvSpPr>
        <p:spPr>
          <a:xfrm>
            <a:off x="653488" y="1719656"/>
            <a:ext cx="5646420" cy="1200329"/>
          </a:xfrm>
          <a:prstGeom prst="rect">
            <a:avLst/>
          </a:prstGeom>
          <a:noFill/>
        </p:spPr>
        <p:txBody>
          <a:bodyPr wrap="square">
            <a:spAutoFit/>
          </a:bodyPr>
          <a:lstStyle/>
          <a:p>
            <a:pPr algn="l" fontAlgn="base"/>
            <a:r>
              <a:rPr lang="en-US" sz="2400" b="1" i="0" dirty="0">
                <a:solidFill>
                  <a:srgbClr val="000000"/>
                </a:solidFill>
                <a:effectLst/>
              </a:rPr>
              <a:t>In the past . . . </a:t>
            </a:r>
            <a:r>
              <a:rPr lang="en-US" sz="2400" b="1" dirty="0">
                <a:solidFill>
                  <a:srgbClr val="000000"/>
                </a:solidFill>
              </a:rPr>
              <a:t>c</a:t>
            </a:r>
            <a:r>
              <a:rPr lang="en-US" sz="2400" b="1" i="0" dirty="0">
                <a:solidFill>
                  <a:srgbClr val="000000"/>
                </a:solidFill>
                <a:effectLst/>
              </a:rPr>
              <a:t>ensors in the U.S.S.R. banned anti-Soviet books, books about sex, LGBT, religion and other many topics. </a:t>
            </a:r>
          </a:p>
        </p:txBody>
      </p:sp>
      <p:sp>
        <p:nvSpPr>
          <p:cNvPr id="6" name="TextBox 5">
            <a:extLst>
              <a:ext uri="{FF2B5EF4-FFF2-40B4-BE49-F238E27FC236}">
                <a16:creationId xmlns:a16="http://schemas.microsoft.com/office/drawing/2014/main" id="{5D0E82DC-5F25-2532-A159-68011AA5B150}"/>
              </a:ext>
            </a:extLst>
          </p:cNvPr>
          <p:cNvSpPr txBox="1"/>
          <p:nvPr/>
        </p:nvSpPr>
        <p:spPr>
          <a:xfrm>
            <a:off x="1533327" y="1137086"/>
            <a:ext cx="6371153" cy="461665"/>
          </a:xfrm>
          <a:prstGeom prst="rect">
            <a:avLst/>
          </a:prstGeom>
          <a:noFill/>
        </p:spPr>
        <p:txBody>
          <a:bodyPr wrap="square" rtlCol="0">
            <a:spAutoFit/>
          </a:bodyPr>
          <a:lstStyle/>
          <a:p>
            <a:r>
              <a:rPr lang="en-US" sz="2400" b="1" spc="300" dirty="0"/>
              <a:t>CENSORSHIP IN THE </a:t>
            </a:r>
            <a:r>
              <a:rPr lang="en-US" sz="2400" b="1" u="sng" spc="300" dirty="0">
                <a:solidFill>
                  <a:srgbClr val="FF0000"/>
                </a:solidFill>
              </a:rPr>
              <a:t>SOVIET UNION</a:t>
            </a:r>
          </a:p>
        </p:txBody>
      </p:sp>
      <p:sp>
        <p:nvSpPr>
          <p:cNvPr id="8" name="TextBox 7">
            <a:extLst>
              <a:ext uri="{FF2B5EF4-FFF2-40B4-BE49-F238E27FC236}">
                <a16:creationId xmlns:a16="http://schemas.microsoft.com/office/drawing/2014/main" id="{5D953EA9-9E80-B756-A786-D74377486BD5}"/>
              </a:ext>
            </a:extLst>
          </p:cNvPr>
          <p:cNvSpPr txBox="1"/>
          <p:nvPr/>
        </p:nvSpPr>
        <p:spPr>
          <a:xfrm>
            <a:off x="653488" y="3150792"/>
            <a:ext cx="5646420" cy="1323439"/>
          </a:xfrm>
          <a:prstGeom prst="rect">
            <a:avLst/>
          </a:prstGeom>
          <a:solidFill>
            <a:schemeClr val="bg2"/>
          </a:solidFill>
        </p:spPr>
        <p:txBody>
          <a:bodyPr wrap="square">
            <a:spAutoFit/>
          </a:bodyPr>
          <a:lstStyle/>
          <a:p>
            <a:r>
              <a:rPr lang="en-US" sz="2000" b="0" i="0" dirty="0">
                <a:solidFill>
                  <a:srgbClr val="000000"/>
                </a:solidFill>
                <a:effectLst/>
              </a:rPr>
              <a:t>The novel "Doctor Zhivago" by Boris Pasternak was deemed anti-Soviet for not toeing the party line on the 1917 Revolution and could not be printed in Russia. </a:t>
            </a:r>
            <a:endParaRPr lang="en-US" sz="2000" dirty="0"/>
          </a:p>
        </p:txBody>
      </p:sp>
      <p:sp>
        <p:nvSpPr>
          <p:cNvPr id="14" name="TextBox 13">
            <a:extLst>
              <a:ext uri="{FF2B5EF4-FFF2-40B4-BE49-F238E27FC236}">
                <a16:creationId xmlns:a16="http://schemas.microsoft.com/office/drawing/2014/main" id="{15EDD6DA-1A5A-BDA0-E170-BA90A7517ECC}"/>
              </a:ext>
            </a:extLst>
          </p:cNvPr>
          <p:cNvSpPr txBox="1"/>
          <p:nvPr/>
        </p:nvSpPr>
        <p:spPr>
          <a:xfrm>
            <a:off x="653488" y="4648145"/>
            <a:ext cx="4065415" cy="523220"/>
          </a:xfrm>
          <a:prstGeom prst="rect">
            <a:avLst/>
          </a:prstGeom>
          <a:noFill/>
        </p:spPr>
        <p:txBody>
          <a:bodyPr wrap="square" rtlCol="0">
            <a:spAutoFit/>
          </a:bodyPr>
          <a:lstStyle/>
          <a:p>
            <a:r>
              <a:rPr lang="en-US" sz="1400" b="1" dirty="0"/>
              <a:t>Source: The Moscow Times</a:t>
            </a:r>
          </a:p>
          <a:p>
            <a:r>
              <a:rPr lang="en-US" sz="1400" b="1" dirty="0"/>
              <a:t>May 16, 2023</a:t>
            </a:r>
          </a:p>
        </p:txBody>
      </p:sp>
      <p:pic>
        <p:nvPicPr>
          <p:cNvPr id="16" name="Picture 15">
            <a:extLst>
              <a:ext uri="{FF2B5EF4-FFF2-40B4-BE49-F238E27FC236}">
                <a16:creationId xmlns:a16="http://schemas.microsoft.com/office/drawing/2014/main" id="{3DE04908-9518-DC2E-DEB5-5BF93C260EDE}"/>
              </a:ext>
            </a:extLst>
          </p:cNvPr>
          <p:cNvPicPr>
            <a:picLocks noChangeAspect="1"/>
          </p:cNvPicPr>
          <p:nvPr/>
        </p:nvPicPr>
        <p:blipFill>
          <a:blip r:embed="rId3"/>
          <a:stretch>
            <a:fillRect/>
          </a:stretch>
        </p:blipFill>
        <p:spPr>
          <a:xfrm>
            <a:off x="6622923" y="1814573"/>
            <a:ext cx="2034814" cy="3228854"/>
          </a:xfrm>
          <a:prstGeom prst="rect">
            <a:avLst/>
          </a:prstGeom>
          <a:ln w="12700">
            <a:solidFill>
              <a:schemeClr val="tx1"/>
            </a:solidFill>
          </a:ln>
        </p:spPr>
      </p:pic>
      <p:sp>
        <p:nvSpPr>
          <p:cNvPr id="2" name="TextBox 1">
            <a:extLst>
              <a:ext uri="{FF2B5EF4-FFF2-40B4-BE49-F238E27FC236}">
                <a16:creationId xmlns:a16="http://schemas.microsoft.com/office/drawing/2014/main" id="{D9F7DF91-BEA3-1D9B-7677-9C9A8150589B}"/>
              </a:ext>
            </a:extLst>
          </p:cNvPr>
          <p:cNvSpPr txBox="1"/>
          <p:nvPr/>
        </p:nvSpPr>
        <p:spPr>
          <a:xfrm rot="19498267">
            <a:off x="5295399" y="4042349"/>
            <a:ext cx="2034814" cy="400110"/>
          </a:xfrm>
          <a:prstGeom prst="rect">
            <a:avLst/>
          </a:prstGeom>
          <a:solidFill>
            <a:schemeClr val="bg1"/>
          </a:solidFill>
          <a:ln>
            <a:solidFill>
              <a:schemeClr val="tx1"/>
            </a:solidFill>
          </a:ln>
        </p:spPr>
        <p:txBody>
          <a:bodyPr wrap="square" rtlCol="0">
            <a:spAutoFit/>
          </a:bodyPr>
          <a:lstStyle/>
          <a:p>
            <a:pPr algn="ctr"/>
            <a:r>
              <a:rPr lang="en-US" sz="2000" b="1" dirty="0"/>
              <a:t>Nobel Prize 1958</a:t>
            </a:r>
          </a:p>
        </p:txBody>
      </p:sp>
      <p:sp>
        <p:nvSpPr>
          <p:cNvPr id="7" name="TextBox 6">
            <a:extLst>
              <a:ext uri="{FF2B5EF4-FFF2-40B4-BE49-F238E27FC236}">
                <a16:creationId xmlns:a16="http://schemas.microsoft.com/office/drawing/2014/main" id="{E28DFE3A-E7C6-76A0-4D4D-EB39FFDACF7D}"/>
              </a:ext>
            </a:extLst>
          </p:cNvPr>
          <p:cNvSpPr txBox="1"/>
          <p:nvPr/>
        </p:nvSpPr>
        <p:spPr>
          <a:xfrm>
            <a:off x="2063354" y="254784"/>
            <a:ext cx="5311098" cy="461665"/>
          </a:xfrm>
          <a:prstGeom prst="rect">
            <a:avLst/>
          </a:prstGeom>
          <a:noFill/>
        </p:spPr>
        <p:txBody>
          <a:bodyPr wrap="square">
            <a:spAutoFit/>
          </a:bodyPr>
          <a:lstStyle/>
          <a:p>
            <a:pPr algn="ctr"/>
            <a:r>
              <a:rPr lang="en-US" sz="2400" b="1" u="sng" spc="300" dirty="0">
                <a:solidFill>
                  <a:schemeClr val="bg1"/>
                </a:solidFill>
              </a:rPr>
              <a:t>AUTHORITARIANS</a:t>
            </a:r>
            <a:r>
              <a:rPr lang="en-US" sz="2400" b="1" spc="300" dirty="0">
                <a:solidFill>
                  <a:schemeClr val="bg1"/>
                </a:solidFill>
              </a:rPr>
              <a:t> BAN BOOKS</a:t>
            </a:r>
          </a:p>
        </p:txBody>
      </p:sp>
    </p:spTree>
    <p:extLst>
      <p:ext uri="{BB962C8B-B14F-4D97-AF65-F5344CB8AC3E}">
        <p14:creationId xmlns:p14="http://schemas.microsoft.com/office/powerpoint/2010/main" val="2832292628"/>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CHINA BANS BOOKS</a:t>
            </a:r>
          </a:p>
        </p:txBody>
      </p:sp>
      <p:sp>
        <p:nvSpPr>
          <p:cNvPr id="6" name="TextBox 5">
            <a:extLst>
              <a:ext uri="{FF2B5EF4-FFF2-40B4-BE49-F238E27FC236}">
                <a16:creationId xmlns:a16="http://schemas.microsoft.com/office/drawing/2014/main" id="{075E0BC7-F187-0172-6D29-32F3BE9AD367}"/>
              </a:ext>
            </a:extLst>
          </p:cNvPr>
          <p:cNvSpPr txBox="1"/>
          <p:nvPr/>
        </p:nvSpPr>
        <p:spPr>
          <a:xfrm>
            <a:off x="3224135" y="3374860"/>
            <a:ext cx="5702301" cy="2046714"/>
          </a:xfrm>
          <a:prstGeom prst="rect">
            <a:avLst/>
          </a:prstGeom>
          <a:noFill/>
        </p:spPr>
        <p:txBody>
          <a:bodyPr wrap="square">
            <a:spAutoFit/>
          </a:bodyPr>
          <a:lstStyle/>
          <a:p>
            <a:r>
              <a:rPr lang="en-US" sz="2000" b="1" i="0" dirty="0">
                <a:solidFill>
                  <a:srgbClr val="000000"/>
                </a:solidFill>
                <a:effectLst/>
              </a:rPr>
              <a:t>Hong Kong authorities have removed hundreds of books from the shelves of the city's public libraries in recent week.</a:t>
            </a:r>
            <a:r>
              <a:rPr lang="en-US" sz="2000" b="1" dirty="0">
                <a:solidFill>
                  <a:srgbClr val="000000"/>
                </a:solidFill>
              </a:rPr>
              <a:t>. </a:t>
            </a:r>
          </a:p>
          <a:p>
            <a:endParaRPr lang="en-US" sz="700" b="1" i="0" dirty="0">
              <a:solidFill>
                <a:srgbClr val="000000"/>
              </a:solidFill>
              <a:effectLst/>
            </a:endParaRPr>
          </a:p>
          <a:p>
            <a:r>
              <a:rPr lang="en-US" sz="2000" b="1" dirty="0">
                <a:solidFill>
                  <a:srgbClr val="000000"/>
                </a:solidFill>
              </a:rPr>
              <a:t>Includes b</a:t>
            </a:r>
            <a:r>
              <a:rPr lang="en-US" sz="2000" b="1" i="0" dirty="0">
                <a:solidFill>
                  <a:srgbClr val="000000"/>
                </a:solidFill>
                <a:effectLst/>
              </a:rPr>
              <a:t>ooks referencing the 1989 Tiananmen massacre that ended weeks of pro-democracy protests around China.</a:t>
            </a:r>
            <a:endParaRPr lang="en-US" sz="2000" b="1" dirty="0"/>
          </a:p>
        </p:txBody>
      </p:sp>
      <p:sp>
        <p:nvSpPr>
          <p:cNvPr id="4" name="TextBox 3">
            <a:extLst>
              <a:ext uri="{FF2B5EF4-FFF2-40B4-BE49-F238E27FC236}">
                <a16:creationId xmlns:a16="http://schemas.microsoft.com/office/drawing/2014/main" id="{C898916F-80F3-E475-0518-19F06E69F40A}"/>
              </a:ext>
            </a:extLst>
          </p:cNvPr>
          <p:cNvSpPr txBox="1"/>
          <p:nvPr/>
        </p:nvSpPr>
        <p:spPr>
          <a:xfrm>
            <a:off x="3122930" y="3368158"/>
            <a:ext cx="5702300" cy="1938992"/>
          </a:xfrm>
          <a:prstGeom prst="rect">
            <a:avLst/>
          </a:prstGeom>
          <a:solidFill>
            <a:schemeClr val="bg1"/>
          </a:solidFill>
        </p:spPr>
        <p:txBody>
          <a:bodyPr wrap="square">
            <a:spAutoFit/>
          </a:bodyPr>
          <a:lstStyle/>
          <a:p>
            <a:r>
              <a:rPr lang="en-US" sz="2000" b="1" i="0" dirty="0">
                <a:solidFill>
                  <a:srgbClr val="000000"/>
                </a:solidFill>
                <a:effectLst/>
              </a:rPr>
              <a:t>A survey of the Hong Kong public library catalog by RFA's Cantonese Service found that around </a:t>
            </a:r>
            <a:r>
              <a:rPr lang="en-US" sz="2000" b="1" i="0" u="sng" dirty="0">
                <a:solidFill>
                  <a:srgbClr val="000000"/>
                </a:solidFill>
                <a:effectLst/>
              </a:rPr>
              <a:t>250 titles</a:t>
            </a:r>
            <a:r>
              <a:rPr lang="en-US" sz="2000" b="1" i="0" dirty="0">
                <a:solidFill>
                  <a:srgbClr val="000000"/>
                </a:solidFill>
                <a:effectLst/>
              </a:rPr>
              <a:t> had disappeared . . . three times as many as </a:t>
            </a:r>
            <a:r>
              <a:rPr lang="en-US" sz="2000" b="1" dirty="0"/>
              <a:t>during a similar operation</a:t>
            </a:r>
            <a:r>
              <a:rPr lang="en-US" sz="2000" b="1" i="0" dirty="0">
                <a:effectLst/>
              </a:rPr>
              <a:t> </a:t>
            </a:r>
            <a:r>
              <a:rPr lang="en-US" sz="2000" b="1" i="0" dirty="0">
                <a:solidFill>
                  <a:srgbClr val="000000"/>
                </a:solidFill>
                <a:effectLst/>
              </a:rPr>
              <a:t>in 2021.</a:t>
            </a:r>
          </a:p>
          <a:p>
            <a:endParaRPr lang="en-US" sz="2000" b="1" dirty="0">
              <a:solidFill>
                <a:srgbClr val="000000"/>
              </a:solidFill>
            </a:endParaRPr>
          </a:p>
          <a:p>
            <a:endParaRPr lang="en-US" sz="2000" b="1" dirty="0"/>
          </a:p>
        </p:txBody>
      </p:sp>
      <p:sp>
        <p:nvSpPr>
          <p:cNvPr id="7" name="TextBox 6">
            <a:extLst>
              <a:ext uri="{FF2B5EF4-FFF2-40B4-BE49-F238E27FC236}">
                <a16:creationId xmlns:a16="http://schemas.microsoft.com/office/drawing/2014/main" id="{96BAFA73-4A0F-9CC2-823A-8D8EE595FDBC}"/>
              </a:ext>
            </a:extLst>
          </p:cNvPr>
          <p:cNvSpPr txBox="1"/>
          <p:nvPr/>
        </p:nvSpPr>
        <p:spPr>
          <a:xfrm>
            <a:off x="271780" y="1476131"/>
            <a:ext cx="5702300" cy="1200329"/>
          </a:xfrm>
          <a:prstGeom prst="rect">
            <a:avLst/>
          </a:prstGeom>
          <a:noFill/>
        </p:spPr>
        <p:txBody>
          <a:bodyPr wrap="square">
            <a:spAutoFit/>
          </a:bodyPr>
          <a:lstStyle/>
          <a:p>
            <a:pPr algn="l"/>
            <a:r>
              <a:rPr lang="en-US" sz="2400" b="1" i="0" dirty="0">
                <a:solidFill>
                  <a:srgbClr val="000000"/>
                </a:solidFill>
                <a:effectLst/>
                <a:latin typeface="Merriweather Sans" pitchFamily="2" charset="0"/>
              </a:rPr>
              <a:t>Hong Kong removes hundreds of politically sensitive books from public libraries</a:t>
            </a:r>
          </a:p>
        </p:txBody>
      </p:sp>
      <p:pic>
        <p:nvPicPr>
          <p:cNvPr id="9" name="Picture 8">
            <a:extLst>
              <a:ext uri="{FF2B5EF4-FFF2-40B4-BE49-F238E27FC236}">
                <a16:creationId xmlns:a16="http://schemas.microsoft.com/office/drawing/2014/main" id="{B729031A-DF06-C771-87D0-8980A35EC708}"/>
              </a:ext>
            </a:extLst>
          </p:cNvPr>
          <p:cNvPicPr>
            <a:picLocks noChangeAspect="1"/>
          </p:cNvPicPr>
          <p:nvPr/>
        </p:nvPicPr>
        <p:blipFill>
          <a:blip r:embed="rId3"/>
          <a:stretch>
            <a:fillRect/>
          </a:stretch>
        </p:blipFill>
        <p:spPr>
          <a:xfrm>
            <a:off x="500905" y="3149712"/>
            <a:ext cx="2347849" cy="2581404"/>
          </a:xfrm>
          <a:prstGeom prst="rect">
            <a:avLst/>
          </a:prstGeom>
        </p:spPr>
      </p:pic>
      <p:pic>
        <p:nvPicPr>
          <p:cNvPr id="13" name="Picture 12">
            <a:extLst>
              <a:ext uri="{FF2B5EF4-FFF2-40B4-BE49-F238E27FC236}">
                <a16:creationId xmlns:a16="http://schemas.microsoft.com/office/drawing/2014/main" id="{99510747-0DDA-D69B-8697-7F928C11AF60}"/>
              </a:ext>
            </a:extLst>
          </p:cNvPr>
          <p:cNvPicPr>
            <a:picLocks noChangeAspect="1"/>
          </p:cNvPicPr>
          <p:nvPr/>
        </p:nvPicPr>
        <p:blipFill>
          <a:blip r:embed="rId4"/>
          <a:stretch>
            <a:fillRect/>
          </a:stretch>
        </p:blipFill>
        <p:spPr>
          <a:xfrm>
            <a:off x="5869250" y="1577973"/>
            <a:ext cx="2140060" cy="1416123"/>
          </a:xfrm>
          <a:prstGeom prst="rect">
            <a:avLst/>
          </a:prstGeom>
        </p:spPr>
      </p:pic>
      <p:sp>
        <p:nvSpPr>
          <p:cNvPr id="15" name="TextBox 14">
            <a:extLst>
              <a:ext uri="{FF2B5EF4-FFF2-40B4-BE49-F238E27FC236}">
                <a16:creationId xmlns:a16="http://schemas.microsoft.com/office/drawing/2014/main" id="{97B60F60-39D7-4C8C-9919-E6439125C0D7}"/>
              </a:ext>
            </a:extLst>
          </p:cNvPr>
          <p:cNvSpPr txBox="1"/>
          <p:nvPr/>
        </p:nvSpPr>
        <p:spPr>
          <a:xfrm>
            <a:off x="500905" y="2729303"/>
            <a:ext cx="4597400" cy="338554"/>
          </a:xfrm>
          <a:prstGeom prst="rect">
            <a:avLst/>
          </a:prstGeom>
          <a:noFill/>
        </p:spPr>
        <p:txBody>
          <a:bodyPr wrap="square">
            <a:spAutoFit/>
          </a:bodyPr>
          <a:lstStyle/>
          <a:p>
            <a:r>
              <a:rPr lang="en-US" sz="1600" b="1" dirty="0">
                <a:solidFill>
                  <a:srgbClr val="000000"/>
                </a:solidFill>
              </a:rPr>
              <a:t>Source: Radio Free Asia, 5-16-2023</a:t>
            </a:r>
          </a:p>
        </p:txBody>
      </p:sp>
      <p:grpSp>
        <p:nvGrpSpPr>
          <p:cNvPr id="16" name="Group 15">
            <a:extLst>
              <a:ext uri="{FF2B5EF4-FFF2-40B4-BE49-F238E27FC236}">
                <a16:creationId xmlns:a16="http://schemas.microsoft.com/office/drawing/2014/main" id="{23E760EE-8CBB-F4E8-6F09-4CB5850D38CA}"/>
              </a:ext>
            </a:extLst>
          </p:cNvPr>
          <p:cNvGrpSpPr/>
          <p:nvPr/>
        </p:nvGrpSpPr>
        <p:grpSpPr>
          <a:xfrm>
            <a:off x="0" y="5812971"/>
            <a:ext cx="9144000" cy="996450"/>
            <a:chOff x="0" y="5812971"/>
            <a:chExt cx="9144000" cy="996450"/>
          </a:xfrm>
        </p:grpSpPr>
        <p:sp>
          <p:nvSpPr>
            <p:cNvPr id="17" name="Rectangle 16">
              <a:extLst>
                <a:ext uri="{FF2B5EF4-FFF2-40B4-BE49-F238E27FC236}">
                  <a16:creationId xmlns:a16="http://schemas.microsoft.com/office/drawing/2014/main" id="{BF8A71DC-4D64-6B94-C607-D9FC54FBDCA2}"/>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51B0DC0-247A-4778-2132-1561243E5217}"/>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pSp>
    </p:spTree>
    <p:extLst>
      <p:ext uri="{BB962C8B-B14F-4D97-AF65-F5344CB8AC3E}">
        <p14:creationId xmlns:p14="http://schemas.microsoft.com/office/powerpoint/2010/main" val="187938370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4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B23CD-39E8-9C63-B90F-404048F3A5B8}"/>
              </a:ext>
            </a:extLst>
          </p:cNvPr>
          <p:cNvPicPr>
            <a:picLocks noChangeAspect="1"/>
          </p:cNvPicPr>
          <p:nvPr/>
        </p:nvPicPr>
        <p:blipFill>
          <a:blip r:embed="rId3"/>
          <a:stretch>
            <a:fillRect/>
          </a:stretch>
        </p:blipFill>
        <p:spPr>
          <a:xfrm>
            <a:off x="517078" y="1148298"/>
            <a:ext cx="2565532" cy="3778444"/>
          </a:xfrm>
          <a:prstGeom prst="rect">
            <a:avLst/>
          </a:prstGeom>
          <a:ln w="19050">
            <a:solidFill>
              <a:schemeClr val="tx1"/>
            </a:solidFill>
          </a:ln>
        </p:spPr>
      </p:pic>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715840" y="1117356"/>
            <a:ext cx="3243943" cy="1323439"/>
          </a:xfrm>
          <a:prstGeom prst="rect">
            <a:avLst/>
          </a:prstGeom>
          <a:noFill/>
        </p:spPr>
        <p:txBody>
          <a:bodyPr wrap="square" rtlCol="0">
            <a:spAutoFit/>
          </a:bodyPr>
          <a:lstStyle/>
          <a:p>
            <a:r>
              <a:rPr lang="en-US" sz="2000" b="1" dirty="0"/>
              <a:t>Wicked: The Life and Times of the Wicked Witch of the West</a:t>
            </a:r>
          </a:p>
          <a:p>
            <a:pPr marL="800100" lvl="1" indent="-342900">
              <a:buFont typeface="Wingdings" panose="05000000000000000000" pitchFamily="2" charset="2"/>
              <a:buChar char="q"/>
            </a:pPr>
            <a:r>
              <a:rPr lang="en-US" sz="2000" b="1" dirty="0"/>
              <a:t>Gregory Maguire</a:t>
            </a:r>
          </a:p>
        </p:txBody>
      </p:sp>
      <p:grpSp>
        <p:nvGrpSpPr>
          <p:cNvPr id="6" name="Group 5">
            <a:extLst>
              <a:ext uri="{FF2B5EF4-FFF2-40B4-BE49-F238E27FC236}">
                <a16:creationId xmlns:a16="http://schemas.microsoft.com/office/drawing/2014/main" id="{ADFD5273-1CD6-5EDD-F913-C5583F5DC861}"/>
              </a:ext>
            </a:extLst>
          </p:cNvPr>
          <p:cNvGrpSpPr/>
          <p:nvPr/>
        </p:nvGrpSpPr>
        <p:grpSpPr>
          <a:xfrm>
            <a:off x="0" y="5812971"/>
            <a:ext cx="9144000" cy="996450"/>
            <a:chOff x="0" y="5812971"/>
            <a:chExt cx="9144000" cy="99645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2206271325"/>
              </p:ext>
            </p:extLst>
          </p:nvPr>
        </p:nvGraphicFramePr>
        <p:xfrm>
          <a:off x="5976583" y="2561699"/>
          <a:ext cx="2983200" cy="3149576"/>
        </p:xfrm>
        <a:graphic>
          <a:graphicData uri="http://schemas.openxmlformats.org/drawingml/2006/table">
            <a:tbl>
              <a:tblPr firstRow="1" bandRow="1">
                <a:tableStyleId>{5C22544A-7EE6-4342-B048-85BDC9FD1C3A}</a:tableStyleId>
              </a:tblPr>
              <a:tblGrid>
                <a:gridCol w="1047175">
                  <a:extLst>
                    <a:ext uri="{9D8B030D-6E8A-4147-A177-3AD203B41FA5}">
                      <a16:colId xmlns:a16="http://schemas.microsoft.com/office/drawing/2014/main" val="657750012"/>
                    </a:ext>
                  </a:extLst>
                </a:gridCol>
                <a:gridCol w="1936025">
                  <a:extLst>
                    <a:ext uri="{9D8B030D-6E8A-4147-A177-3AD203B41FA5}">
                      <a16:colId xmlns:a16="http://schemas.microsoft.com/office/drawing/2014/main" val="4270993927"/>
                    </a:ext>
                  </a:extLst>
                </a:gridCol>
              </a:tblGrid>
              <a:tr h="621257">
                <a:tc>
                  <a:txBody>
                    <a:bodyPr/>
                    <a:lstStyle/>
                    <a:p>
                      <a:pPr algn="ctr"/>
                      <a:r>
                        <a:rPr lang="en-US" sz="1600" b="1" dirty="0">
                          <a:solidFill>
                            <a:schemeClr val="tx1"/>
                          </a:solidFill>
                        </a:rPr>
                        <a:t>1995</a:t>
                      </a:r>
                    </a:p>
                  </a:txBody>
                  <a:tcPr>
                    <a:solidFill>
                      <a:schemeClr val="bg1"/>
                    </a:solidFill>
                  </a:tcPr>
                </a:tc>
                <a:tc>
                  <a:txBody>
                    <a:bodyPr/>
                    <a:lstStyle/>
                    <a:p>
                      <a:r>
                        <a:rPr lang="en-US" sz="1600" b="1" dirty="0">
                          <a:solidFill>
                            <a:schemeClr val="tx1"/>
                          </a:solidFill>
                        </a:rPr>
                        <a:t>First published</a:t>
                      </a:r>
                    </a:p>
                  </a:txBody>
                  <a:tcPr>
                    <a:solidFill>
                      <a:schemeClr val="bg1"/>
                    </a:solidFill>
                  </a:tcPr>
                </a:tc>
                <a:extLst>
                  <a:ext uri="{0D108BD9-81ED-4DB2-BD59-A6C34878D82A}">
                    <a16:rowId xmlns:a16="http://schemas.microsoft.com/office/drawing/2014/main" val="3953240557"/>
                  </a:ext>
                </a:extLst>
              </a:tr>
              <a:tr h="724071">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3288107389"/>
                  </a:ext>
                </a:extLst>
              </a:tr>
              <a:tr h="601416">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1976685125"/>
                  </a:ext>
                </a:extLst>
              </a:tr>
              <a:tr h="601416">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460489517"/>
                  </a:ext>
                </a:extLst>
              </a:tr>
              <a:tr h="601416">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3122303015"/>
                  </a:ext>
                </a:extLst>
              </a:tr>
            </a:tbl>
          </a:graphicData>
        </a:graphic>
      </p:graphicFrame>
      <p:sp>
        <p:nvSpPr>
          <p:cNvPr id="8" name="TextBox 7">
            <a:extLst>
              <a:ext uri="{FF2B5EF4-FFF2-40B4-BE49-F238E27FC236}">
                <a16:creationId xmlns:a16="http://schemas.microsoft.com/office/drawing/2014/main" id="{DF170D62-120F-9083-4EEF-E0048E4AB9B2}"/>
              </a:ext>
            </a:extLst>
          </p:cNvPr>
          <p:cNvSpPr txBox="1"/>
          <p:nvPr/>
        </p:nvSpPr>
        <p:spPr>
          <a:xfrm>
            <a:off x="3449110" y="3453138"/>
            <a:ext cx="1934735" cy="338554"/>
          </a:xfrm>
          <a:prstGeom prst="rect">
            <a:avLst/>
          </a:prstGeom>
          <a:noFill/>
        </p:spPr>
        <p:txBody>
          <a:bodyPr wrap="square" rtlCol="0">
            <a:spAutoFit/>
          </a:bodyPr>
          <a:lstStyle/>
          <a:p>
            <a:pPr algn="ctr"/>
            <a:r>
              <a:rPr lang="en-US" sz="1600" b="1" dirty="0"/>
              <a:t>Gregory Maguire</a:t>
            </a:r>
          </a:p>
        </p:txBody>
      </p:sp>
      <p:pic>
        <p:nvPicPr>
          <p:cNvPr id="7" name="Picture 6">
            <a:extLst>
              <a:ext uri="{FF2B5EF4-FFF2-40B4-BE49-F238E27FC236}">
                <a16:creationId xmlns:a16="http://schemas.microsoft.com/office/drawing/2014/main" id="{FD8F0F84-BDC7-417B-B5AC-2726D3A30009}"/>
              </a:ext>
            </a:extLst>
          </p:cNvPr>
          <p:cNvPicPr>
            <a:picLocks noChangeAspect="1"/>
          </p:cNvPicPr>
          <p:nvPr/>
        </p:nvPicPr>
        <p:blipFill>
          <a:blip r:embed="rId4"/>
          <a:stretch>
            <a:fillRect/>
          </a:stretch>
        </p:blipFill>
        <p:spPr>
          <a:xfrm>
            <a:off x="3533447" y="1148298"/>
            <a:ext cx="1963839" cy="2244387"/>
          </a:xfrm>
          <a:prstGeom prst="rect">
            <a:avLst/>
          </a:prstGeom>
        </p:spPr>
      </p:pic>
      <p:pic>
        <p:nvPicPr>
          <p:cNvPr id="13" name="Picture 12">
            <a:extLst>
              <a:ext uri="{FF2B5EF4-FFF2-40B4-BE49-F238E27FC236}">
                <a16:creationId xmlns:a16="http://schemas.microsoft.com/office/drawing/2014/main" id="{C210D885-73CE-E411-024A-C76CF62D009A}"/>
              </a:ext>
            </a:extLst>
          </p:cNvPr>
          <p:cNvPicPr>
            <a:picLocks noChangeAspect="1"/>
          </p:cNvPicPr>
          <p:nvPr/>
        </p:nvPicPr>
        <p:blipFill>
          <a:blip r:embed="rId5"/>
          <a:stretch>
            <a:fillRect/>
          </a:stretch>
        </p:blipFill>
        <p:spPr>
          <a:xfrm>
            <a:off x="6137841" y="2993428"/>
            <a:ext cx="2616334" cy="2286117"/>
          </a:xfrm>
          <a:prstGeom prst="rect">
            <a:avLst/>
          </a:prstGeom>
        </p:spPr>
      </p:pic>
      <p:sp>
        <p:nvSpPr>
          <p:cNvPr id="21" name="TextBox 20">
            <a:extLst>
              <a:ext uri="{FF2B5EF4-FFF2-40B4-BE49-F238E27FC236}">
                <a16:creationId xmlns:a16="http://schemas.microsoft.com/office/drawing/2014/main" id="{8FE01242-1366-D462-E49D-D3299C92B435}"/>
              </a:ext>
            </a:extLst>
          </p:cNvPr>
          <p:cNvSpPr txBox="1"/>
          <p:nvPr/>
        </p:nvSpPr>
        <p:spPr>
          <a:xfrm>
            <a:off x="3339411" y="3998192"/>
            <a:ext cx="2765401" cy="1169551"/>
          </a:xfrm>
          <a:prstGeom prst="rect">
            <a:avLst/>
          </a:prstGeom>
          <a:solidFill>
            <a:schemeClr val="bg1"/>
          </a:solidFill>
          <a:ln w="19050">
            <a:solidFill>
              <a:schemeClr val="tx1"/>
            </a:solidFill>
          </a:ln>
        </p:spPr>
        <p:txBody>
          <a:bodyPr wrap="square">
            <a:spAutoFit/>
          </a:bodyPr>
          <a:lstStyle/>
          <a:p>
            <a:r>
              <a:rPr lang="en-US" sz="1400" b="0" i="0" dirty="0">
                <a:solidFill>
                  <a:srgbClr val="202122"/>
                </a:solidFill>
                <a:effectLst/>
                <a:latin typeface="Arial" panose="020B0604020202020204" pitchFamily="34" charset="0"/>
              </a:rPr>
              <a:t>Maguire </a:t>
            </a:r>
            <a:r>
              <a:rPr lang="en-US" sz="1400" dirty="0">
                <a:solidFill>
                  <a:srgbClr val="202122"/>
                </a:solidFill>
                <a:latin typeface="Arial" panose="020B0604020202020204" pitchFamily="34" charset="0"/>
              </a:rPr>
              <a:t>helps </a:t>
            </a:r>
            <a:r>
              <a:rPr lang="en-US" sz="1400" b="0" i="0" dirty="0">
                <a:solidFill>
                  <a:srgbClr val="202122"/>
                </a:solidFill>
                <a:effectLst/>
                <a:latin typeface="Arial" panose="020B0604020202020204" pitchFamily="34" charset="0"/>
              </a:rPr>
              <a:t>the reader understand how "an innocent if rather green and biting child" can become “</a:t>
            </a:r>
            <a:r>
              <a:rPr lang="en-US" sz="1400" dirty="0">
                <a:solidFill>
                  <a:srgbClr val="202122"/>
                </a:solidFill>
                <a:latin typeface="Arial" panose="020B0604020202020204" pitchFamily="34" charset="0"/>
              </a:rPr>
              <a:t> … a</a:t>
            </a:r>
            <a:r>
              <a:rPr lang="en-US" sz="1400" b="0" i="0" dirty="0">
                <a:solidFill>
                  <a:srgbClr val="202122"/>
                </a:solidFill>
                <a:effectLst/>
                <a:latin typeface="Arial" panose="020B0604020202020204" pitchFamily="34" charset="0"/>
              </a:rPr>
              <a:t> moralistic terrorist. – Ness Mari 2010.</a:t>
            </a:r>
            <a:endParaRPr lang="en-US" sz="1400" dirty="0"/>
          </a:p>
        </p:txBody>
      </p:sp>
      <p:grpSp>
        <p:nvGrpSpPr>
          <p:cNvPr id="17" name="Group 16">
            <a:extLst>
              <a:ext uri="{FF2B5EF4-FFF2-40B4-BE49-F238E27FC236}">
                <a16:creationId xmlns:a16="http://schemas.microsoft.com/office/drawing/2014/main" id="{55B43FC6-B04A-DBE7-DA05-5502051449AF}"/>
              </a:ext>
            </a:extLst>
          </p:cNvPr>
          <p:cNvGrpSpPr/>
          <p:nvPr/>
        </p:nvGrpSpPr>
        <p:grpSpPr>
          <a:xfrm>
            <a:off x="317209" y="1964691"/>
            <a:ext cx="2807077" cy="3654002"/>
            <a:chOff x="244800" y="1447890"/>
            <a:chExt cx="2807077" cy="3654002"/>
          </a:xfrm>
        </p:grpSpPr>
        <p:sp>
          <p:nvSpPr>
            <p:cNvPr id="18" name="TextBox 17">
              <a:extLst>
                <a:ext uri="{FF2B5EF4-FFF2-40B4-BE49-F238E27FC236}">
                  <a16:creationId xmlns:a16="http://schemas.microsoft.com/office/drawing/2014/main" id="{3FD27C1F-66DE-E4D2-ADDE-3ACB0B9856D5}"/>
                </a:ext>
              </a:extLst>
            </p:cNvPr>
            <p:cNvSpPr txBox="1"/>
            <p:nvPr/>
          </p:nvSpPr>
          <p:spPr>
            <a:xfrm>
              <a:off x="244800" y="4394006"/>
              <a:ext cx="2765401" cy="707886"/>
            </a:xfrm>
            <a:prstGeom prst="rect">
              <a:avLst/>
            </a:prstGeom>
            <a:noFill/>
          </p:spPr>
          <p:txBody>
            <a:bodyPr wrap="square" rtlCol="0">
              <a:spAutoFit/>
            </a:bodyPr>
            <a:lstStyle/>
            <a:p>
              <a:pPr algn="ctr"/>
              <a:r>
                <a:rPr lang="en-US" sz="2000" b="1" dirty="0">
                  <a:solidFill>
                    <a:srgbClr val="FF0000"/>
                  </a:solidFill>
                </a:rPr>
                <a:t>Banned: Okaloosa County Schools</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286476" y="1447890"/>
              <a:ext cx="2765401" cy="2861624"/>
              <a:chOff x="1639406" y="1431718"/>
              <a:chExt cx="4158343" cy="4003041"/>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Tree>
    <p:extLst>
      <p:ext uri="{BB962C8B-B14F-4D97-AF65-F5344CB8AC3E}">
        <p14:creationId xmlns:p14="http://schemas.microsoft.com/office/powerpoint/2010/main" val="1502690792"/>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8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6" name="TextBox 5">
            <a:extLst>
              <a:ext uri="{FF2B5EF4-FFF2-40B4-BE49-F238E27FC236}">
                <a16:creationId xmlns:a16="http://schemas.microsoft.com/office/drawing/2014/main" id="{0458EE78-C6A1-3479-5CF9-162FCDA7BE38}"/>
              </a:ext>
            </a:extLst>
          </p:cNvPr>
          <p:cNvSpPr txBox="1"/>
          <p:nvPr/>
        </p:nvSpPr>
        <p:spPr>
          <a:xfrm>
            <a:off x="3052292" y="1117356"/>
            <a:ext cx="5026660" cy="3662541"/>
          </a:xfrm>
          <a:prstGeom prst="rect">
            <a:avLst/>
          </a:prstGeom>
          <a:noFill/>
        </p:spPr>
        <p:txBody>
          <a:bodyPr wrap="square">
            <a:spAutoFit/>
          </a:bodyPr>
          <a:lstStyle/>
          <a:p>
            <a:pPr algn="l"/>
            <a:r>
              <a:rPr lang="en-US" sz="2800" i="0" dirty="0">
                <a:solidFill>
                  <a:srgbClr val="2F2A53"/>
                </a:solidFill>
                <a:effectLst/>
              </a:rPr>
              <a:t>“If all printers were determined not to print anything till they were sure it would offend nobody, there would be very little printed.”</a:t>
            </a:r>
          </a:p>
          <a:p>
            <a:pPr algn="l"/>
            <a:br>
              <a:rPr lang="en-US" sz="2800" i="0" dirty="0">
                <a:solidFill>
                  <a:srgbClr val="2F2A53"/>
                </a:solidFill>
                <a:effectLst/>
              </a:rPr>
            </a:br>
            <a:r>
              <a:rPr lang="en-US" sz="2000" i="0" dirty="0">
                <a:solidFill>
                  <a:srgbClr val="2F2A53"/>
                </a:solidFill>
                <a:effectLst/>
              </a:rPr>
              <a:t>— Benjamin Franklin</a:t>
            </a:r>
          </a:p>
          <a:p>
            <a:br>
              <a:rPr lang="en-US" b="0" i="0" dirty="0">
                <a:solidFill>
                  <a:srgbClr val="2F2A53"/>
                </a:solidFill>
                <a:effectLst/>
                <a:latin typeface="Kepler"/>
              </a:rPr>
            </a:br>
            <a:endParaRPr lang="en-US" dirty="0"/>
          </a:p>
        </p:txBody>
      </p:sp>
      <p:pic>
        <p:nvPicPr>
          <p:cNvPr id="9" name="Picture 8">
            <a:extLst>
              <a:ext uri="{FF2B5EF4-FFF2-40B4-BE49-F238E27FC236}">
                <a16:creationId xmlns:a16="http://schemas.microsoft.com/office/drawing/2014/main" id="{1AFD8104-AD1B-9E35-C208-5DB76EA26798}"/>
              </a:ext>
            </a:extLst>
          </p:cNvPr>
          <p:cNvPicPr>
            <a:picLocks noChangeAspect="1"/>
          </p:cNvPicPr>
          <p:nvPr/>
        </p:nvPicPr>
        <p:blipFill>
          <a:blip r:embed="rId3"/>
          <a:stretch>
            <a:fillRect/>
          </a:stretch>
        </p:blipFill>
        <p:spPr>
          <a:xfrm>
            <a:off x="305996" y="1011569"/>
            <a:ext cx="2561942" cy="3566404"/>
          </a:xfrm>
          <a:prstGeom prst="rect">
            <a:avLst/>
          </a:prstGeom>
        </p:spPr>
      </p:pic>
      <p:pic>
        <p:nvPicPr>
          <p:cNvPr id="4" name="Picture 3">
            <a:extLst>
              <a:ext uri="{FF2B5EF4-FFF2-40B4-BE49-F238E27FC236}">
                <a16:creationId xmlns:a16="http://schemas.microsoft.com/office/drawing/2014/main" id="{7BAD7F94-ABDB-3220-471A-270EF8F1D87A}"/>
              </a:ext>
            </a:extLst>
          </p:cNvPr>
          <p:cNvPicPr>
            <a:picLocks noChangeAspect="1"/>
          </p:cNvPicPr>
          <p:nvPr/>
        </p:nvPicPr>
        <p:blipFill>
          <a:blip r:embed="rId4"/>
          <a:stretch>
            <a:fillRect/>
          </a:stretch>
        </p:blipFill>
        <p:spPr>
          <a:xfrm>
            <a:off x="5760736" y="3198388"/>
            <a:ext cx="3077268" cy="2446924"/>
          </a:xfrm>
          <a:prstGeom prst="rect">
            <a:avLst/>
          </a:prstGeom>
        </p:spPr>
      </p:pic>
    </p:spTree>
    <p:extLst>
      <p:ext uri="{BB962C8B-B14F-4D97-AF65-F5344CB8AC3E}">
        <p14:creationId xmlns:p14="http://schemas.microsoft.com/office/powerpoint/2010/main" val="2053064409"/>
      </p:ext>
    </p:extLst>
  </p:cSld>
  <p:clrMapOvr>
    <a:masterClrMapping/>
  </p:clrMapOvr>
  <mc:AlternateContent xmlns:mc="http://schemas.openxmlformats.org/markup-compatibility/2006" xmlns:p14="http://schemas.microsoft.com/office/powerpoint/2010/main">
    <mc:Choice Requires="p14">
      <p:transition p14:dur="10" advTm="14000"/>
    </mc:Choice>
    <mc:Fallback xmlns="">
      <p:transition advTm="14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FLORIDA’S  ASSAULT ON LGBTQ+ STUDENTS</a:t>
            </a:r>
          </a:p>
          <a:p>
            <a:pPr algn="ctr"/>
            <a:r>
              <a:rPr lang="en-US" sz="2400" b="1" spc="300" dirty="0"/>
              <a:t>(2022) </a:t>
            </a:r>
          </a:p>
        </p:txBody>
      </p:sp>
      <p:sp>
        <p:nvSpPr>
          <p:cNvPr id="7" name="TextBox 6">
            <a:extLst>
              <a:ext uri="{FF2B5EF4-FFF2-40B4-BE49-F238E27FC236}">
                <a16:creationId xmlns:a16="http://schemas.microsoft.com/office/drawing/2014/main" id="{29CE3EC8-CAA9-8C1B-DFB3-CD4101E9F31E}"/>
              </a:ext>
            </a:extLst>
          </p:cNvPr>
          <p:cNvSpPr txBox="1"/>
          <p:nvPr/>
        </p:nvSpPr>
        <p:spPr>
          <a:xfrm>
            <a:off x="212591" y="1087403"/>
            <a:ext cx="4024129" cy="2708434"/>
          </a:xfrm>
          <a:prstGeom prst="rect">
            <a:avLst/>
          </a:prstGeom>
          <a:noFill/>
        </p:spPr>
        <p:txBody>
          <a:bodyPr wrap="square">
            <a:spAutoFit/>
          </a:bodyPr>
          <a:lstStyle/>
          <a:p>
            <a:pPr algn="ctr"/>
            <a:r>
              <a:rPr lang="en-US" sz="2400" b="1" i="0" dirty="0">
                <a:solidFill>
                  <a:srgbClr val="FF0000"/>
                </a:solidFill>
                <a:effectLst/>
              </a:rPr>
              <a:t>“DON’T SAY GAY” BILL</a:t>
            </a:r>
          </a:p>
          <a:p>
            <a:pPr algn="ctr"/>
            <a:r>
              <a:rPr lang="en-US" sz="2400" b="1" i="0" dirty="0">
                <a:solidFill>
                  <a:srgbClr val="3C3532"/>
                </a:solidFill>
                <a:effectLst/>
              </a:rPr>
              <a:t>HB 1557/SB 1834 </a:t>
            </a:r>
          </a:p>
          <a:p>
            <a:pPr algn="ctr"/>
            <a:r>
              <a:rPr lang="en-US" sz="1600" b="1" dirty="0">
                <a:solidFill>
                  <a:srgbClr val="3C3532"/>
                </a:solidFill>
              </a:rPr>
              <a:t>Signed March 2022</a:t>
            </a:r>
            <a:r>
              <a:rPr lang="en-US" sz="1600" b="0" i="0" dirty="0">
                <a:solidFill>
                  <a:srgbClr val="3C3532"/>
                </a:solidFill>
                <a:effectLst/>
              </a:rPr>
              <a:t> </a:t>
            </a:r>
          </a:p>
          <a:p>
            <a:endParaRPr lang="en-US" sz="1000" b="0" i="0" dirty="0">
              <a:solidFill>
                <a:srgbClr val="3C3532"/>
              </a:solidFill>
              <a:effectLst/>
            </a:endParaRPr>
          </a:p>
          <a:p>
            <a:pPr algn="ctr"/>
            <a:r>
              <a:rPr lang="en-US" sz="2400" b="1" i="0" dirty="0">
                <a:solidFill>
                  <a:srgbClr val="3C3532"/>
                </a:solidFill>
                <a:effectLst/>
              </a:rPr>
              <a:t>Bans classroom discussions related to sexual orientation and gender identity in schools. </a:t>
            </a:r>
            <a:endParaRPr lang="en-US" sz="2400" b="1" dirty="0"/>
          </a:p>
        </p:txBody>
      </p:sp>
      <p:sp>
        <p:nvSpPr>
          <p:cNvPr id="9" name="TextBox 8">
            <a:extLst>
              <a:ext uri="{FF2B5EF4-FFF2-40B4-BE49-F238E27FC236}">
                <a16:creationId xmlns:a16="http://schemas.microsoft.com/office/drawing/2014/main" id="{440BF7DD-7910-AE9F-7488-0256CCFF61BF}"/>
              </a:ext>
            </a:extLst>
          </p:cNvPr>
          <p:cNvSpPr txBox="1"/>
          <p:nvPr/>
        </p:nvSpPr>
        <p:spPr>
          <a:xfrm>
            <a:off x="4413812" y="2359866"/>
            <a:ext cx="4597400" cy="1231106"/>
          </a:xfrm>
          <a:prstGeom prst="rect">
            <a:avLst/>
          </a:prstGeom>
          <a:solidFill>
            <a:schemeClr val="bg2"/>
          </a:solidFill>
        </p:spPr>
        <p:txBody>
          <a:bodyPr wrap="square">
            <a:spAutoFit/>
          </a:bodyPr>
          <a:lstStyle/>
          <a:p>
            <a:r>
              <a:rPr lang="en-US" sz="2000" b="1" i="0" dirty="0">
                <a:solidFill>
                  <a:srgbClr val="3C3532"/>
                </a:solidFill>
                <a:effectLst/>
              </a:rPr>
              <a:t>2.    </a:t>
            </a:r>
            <a:r>
              <a:rPr lang="en-US" sz="2000" b="1" i="0" u="sng" dirty="0">
                <a:solidFill>
                  <a:srgbClr val="3C3532"/>
                </a:solidFill>
                <a:effectLst/>
              </a:rPr>
              <a:t>SILENCES STUDENT’S SPEECH</a:t>
            </a:r>
          </a:p>
          <a:p>
            <a:r>
              <a:rPr lang="en-US" i="0" dirty="0">
                <a:solidFill>
                  <a:srgbClr val="3C3532"/>
                </a:solidFill>
                <a:effectLst/>
              </a:rPr>
              <a:t>Silences students from speaking about their LGBTQ+ family members, friends, neighbors, and icons.</a:t>
            </a:r>
            <a:endParaRPr lang="en-US" dirty="0"/>
          </a:p>
        </p:txBody>
      </p:sp>
      <p:sp>
        <p:nvSpPr>
          <p:cNvPr id="13" name="TextBox 12">
            <a:extLst>
              <a:ext uri="{FF2B5EF4-FFF2-40B4-BE49-F238E27FC236}">
                <a16:creationId xmlns:a16="http://schemas.microsoft.com/office/drawing/2014/main" id="{85F80E57-4D77-5753-8FA4-EEB53566CA39}"/>
              </a:ext>
            </a:extLst>
          </p:cNvPr>
          <p:cNvSpPr txBox="1"/>
          <p:nvPr/>
        </p:nvSpPr>
        <p:spPr>
          <a:xfrm>
            <a:off x="4334009" y="1084657"/>
            <a:ext cx="4597400" cy="1231106"/>
          </a:xfrm>
          <a:prstGeom prst="rect">
            <a:avLst/>
          </a:prstGeom>
          <a:solidFill>
            <a:schemeClr val="bg2"/>
          </a:solidFill>
        </p:spPr>
        <p:txBody>
          <a:bodyPr wrap="square">
            <a:spAutoFit/>
          </a:bodyPr>
          <a:lstStyle/>
          <a:p>
            <a:pPr marL="457200" indent="-457200">
              <a:buFont typeface="+mj-lt"/>
              <a:buAutoNum type="arabicPeriod"/>
            </a:pPr>
            <a:r>
              <a:rPr lang="en-US" sz="2000" b="1" i="0" u="sng" dirty="0">
                <a:solidFill>
                  <a:srgbClr val="3C3532"/>
                </a:solidFill>
                <a:effectLst/>
              </a:rPr>
              <a:t>SILENCES  LGBTQ+ STUDENTS</a:t>
            </a:r>
          </a:p>
          <a:p>
            <a:r>
              <a:rPr lang="en-US" dirty="0">
                <a:solidFill>
                  <a:srgbClr val="3C3532"/>
                </a:solidFill>
              </a:rPr>
              <a:t>B</a:t>
            </a:r>
            <a:r>
              <a:rPr lang="en-US" i="0" dirty="0">
                <a:solidFill>
                  <a:srgbClr val="3C3532"/>
                </a:solidFill>
                <a:effectLst/>
              </a:rPr>
              <a:t>ars LGBTQ+ students from talking about their own lives, experiences, and families and </a:t>
            </a:r>
            <a:r>
              <a:rPr lang="en-US" dirty="0">
                <a:solidFill>
                  <a:srgbClr val="3C3532"/>
                </a:solidFill>
              </a:rPr>
              <a:t>denies</a:t>
            </a:r>
            <a:r>
              <a:rPr lang="en-US" i="0" dirty="0">
                <a:solidFill>
                  <a:srgbClr val="3C3532"/>
                </a:solidFill>
                <a:effectLst/>
              </a:rPr>
              <a:t> their very existence.</a:t>
            </a:r>
            <a:endParaRPr lang="en-US" dirty="0"/>
          </a:p>
        </p:txBody>
      </p:sp>
      <p:sp>
        <p:nvSpPr>
          <p:cNvPr id="15" name="TextBox 14">
            <a:extLst>
              <a:ext uri="{FF2B5EF4-FFF2-40B4-BE49-F238E27FC236}">
                <a16:creationId xmlns:a16="http://schemas.microsoft.com/office/drawing/2014/main" id="{C369CF52-1AA5-DC7A-556E-EFC46D69D692}"/>
              </a:ext>
            </a:extLst>
          </p:cNvPr>
          <p:cNvSpPr txBox="1"/>
          <p:nvPr/>
        </p:nvSpPr>
        <p:spPr>
          <a:xfrm>
            <a:off x="4413812" y="3635075"/>
            <a:ext cx="4464612" cy="1508105"/>
          </a:xfrm>
          <a:prstGeom prst="rect">
            <a:avLst/>
          </a:prstGeom>
          <a:solidFill>
            <a:schemeClr val="bg2"/>
          </a:solidFill>
        </p:spPr>
        <p:txBody>
          <a:bodyPr wrap="square">
            <a:spAutoFit/>
          </a:bodyPr>
          <a:lstStyle/>
          <a:p>
            <a:r>
              <a:rPr lang="en-US" sz="2000" b="1" dirty="0">
                <a:solidFill>
                  <a:srgbClr val="3C3532"/>
                </a:solidFill>
              </a:rPr>
              <a:t>3.   </a:t>
            </a:r>
            <a:r>
              <a:rPr lang="en-US" sz="2000" b="1" u="sng" dirty="0">
                <a:solidFill>
                  <a:srgbClr val="3C3532"/>
                </a:solidFill>
              </a:rPr>
              <a:t>BARS SCHOOL LGBTQ+ SUPPORT</a:t>
            </a:r>
          </a:p>
          <a:p>
            <a:r>
              <a:rPr lang="en-US" i="0" dirty="0">
                <a:solidFill>
                  <a:srgbClr val="3C3532"/>
                </a:solidFill>
                <a:effectLst/>
              </a:rPr>
              <a:t>The dangerously vague provisions in the bill chills school support for LGBTQ+ youth by creating new costly liabilities for school districts.</a:t>
            </a:r>
            <a:endParaRPr lang="en-US" dirty="0"/>
          </a:p>
        </p:txBody>
      </p:sp>
      <p:sp>
        <p:nvSpPr>
          <p:cNvPr id="17" name="TextBox 16">
            <a:extLst>
              <a:ext uri="{FF2B5EF4-FFF2-40B4-BE49-F238E27FC236}">
                <a16:creationId xmlns:a16="http://schemas.microsoft.com/office/drawing/2014/main" id="{C167D6AF-1412-BE0B-CFAA-46194BD90E65}"/>
              </a:ext>
            </a:extLst>
          </p:cNvPr>
          <p:cNvSpPr txBox="1"/>
          <p:nvPr/>
        </p:nvSpPr>
        <p:spPr>
          <a:xfrm>
            <a:off x="4413812" y="5187283"/>
            <a:ext cx="4597401" cy="1231106"/>
          </a:xfrm>
          <a:prstGeom prst="rect">
            <a:avLst/>
          </a:prstGeom>
          <a:solidFill>
            <a:schemeClr val="bg2"/>
          </a:solidFill>
        </p:spPr>
        <p:txBody>
          <a:bodyPr wrap="square">
            <a:spAutoFit/>
          </a:bodyPr>
          <a:lstStyle/>
          <a:p>
            <a:r>
              <a:rPr lang="en-US" sz="2000" b="1" i="0" dirty="0">
                <a:solidFill>
                  <a:srgbClr val="3C3532"/>
                </a:solidFill>
                <a:effectLst/>
              </a:rPr>
              <a:t>4.  </a:t>
            </a:r>
            <a:r>
              <a:rPr lang="en-US" sz="2000" b="1" i="0" u="sng" dirty="0">
                <a:solidFill>
                  <a:srgbClr val="3C3532"/>
                </a:solidFill>
                <a:effectLst/>
              </a:rPr>
              <a:t>EMPOWER BIGOTS</a:t>
            </a:r>
          </a:p>
          <a:p>
            <a:r>
              <a:rPr lang="en-US" i="0" dirty="0">
                <a:solidFill>
                  <a:srgbClr val="3C3532"/>
                </a:solidFill>
                <a:effectLst/>
              </a:rPr>
              <a:t>Allows intolerant parents unsupportive of a</a:t>
            </a:r>
            <a:r>
              <a:rPr lang="en-US" dirty="0">
                <a:solidFill>
                  <a:srgbClr val="3C3532"/>
                </a:solidFill>
              </a:rPr>
              <a:t>. district's policies to sue for damages and attorney's fees</a:t>
            </a:r>
            <a:endParaRPr lang="en-US" dirty="0"/>
          </a:p>
        </p:txBody>
      </p:sp>
      <p:sp>
        <p:nvSpPr>
          <p:cNvPr id="18" name="TextBox 17">
            <a:extLst>
              <a:ext uri="{FF2B5EF4-FFF2-40B4-BE49-F238E27FC236}">
                <a16:creationId xmlns:a16="http://schemas.microsoft.com/office/drawing/2014/main" id="{0FC5FFCB-192A-8A04-1123-68B5B42168BB}"/>
              </a:ext>
            </a:extLst>
          </p:cNvPr>
          <p:cNvSpPr txBox="1"/>
          <p:nvPr/>
        </p:nvSpPr>
        <p:spPr>
          <a:xfrm>
            <a:off x="355600" y="6490523"/>
            <a:ext cx="3037840" cy="307777"/>
          </a:xfrm>
          <a:prstGeom prst="rect">
            <a:avLst/>
          </a:prstGeom>
          <a:noFill/>
        </p:spPr>
        <p:txBody>
          <a:bodyPr wrap="square" rtlCol="0">
            <a:spAutoFit/>
          </a:bodyPr>
          <a:lstStyle/>
          <a:p>
            <a:r>
              <a:rPr lang="en-US" sz="1400" b="1" dirty="0"/>
              <a:t>SOURCE: ACLU FLORIDA 2024</a:t>
            </a:r>
          </a:p>
        </p:txBody>
      </p:sp>
      <p:pic>
        <p:nvPicPr>
          <p:cNvPr id="20" name="Picture 19">
            <a:extLst>
              <a:ext uri="{FF2B5EF4-FFF2-40B4-BE49-F238E27FC236}">
                <a16:creationId xmlns:a16="http://schemas.microsoft.com/office/drawing/2014/main" id="{A987914E-3A41-C049-640B-4E36F204B6CB}"/>
              </a:ext>
            </a:extLst>
          </p:cNvPr>
          <p:cNvPicPr>
            <a:picLocks noChangeAspect="1"/>
          </p:cNvPicPr>
          <p:nvPr/>
        </p:nvPicPr>
        <p:blipFill>
          <a:blip r:embed="rId3"/>
          <a:stretch>
            <a:fillRect/>
          </a:stretch>
        </p:blipFill>
        <p:spPr>
          <a:xfrm>
            <a:off x="394357" y="4136339"/>
            <a:ext cx="1619851" cy="2354184"/>
          </a:xfrm>
          <a:prstGeom prst="rect">
            <a:avLst/>
          </a:prstGeom>
        </p:spPr>
      </p:pic>
      <p:sp>
        <p:nvSpPr>
          <p:cNvPr id="21" name="TextBox 20">
            <a:extLst>
              <a:ext uri="{FF2B5EF4-FFF2-40B4-BE49-F238E27FC236}">
                <a16:creationId xmlns:a16="http://schemas.microsoft.com/office/drawing/2014/main" id="{84ADFEC0-0B8B-CCED-66D9-4842B6B5500C}"/>
              </a:ext>
            </a:extLst>
          </p:cNvPr>
          <p:cNvSpPr txBox="1"/>
          <p:nvPr/>
        </p:nvSpPr>
        <p:spPr>
          <a:xfrm>
            <a:off x="2100226" y="4297768"/>
            <a:ext cx="1483360" cy="2031325"/>
          </a:xfrm>
          <a:prstGeom prst="rect">
            <a:avLst/>
          </a:prstGeom>
          <a:noFill/>
        </p:spPr>
        <p:txBody>
          <a:bodyPr wrap="square" rtlCol="0">
            <a:spAutoFit/>
          </a:bodyPr>
          <a:lstStyle/>
          <a:p>
            <a:r>
              <a:rPr lang="en-US" b="1" dirty="0"/>
              <a:t>Fascist’s attack vulnerable minorities</a:t>
            </a:r>
          </a:p>
          <a:p>
            <a:r>
              <a:rPr lang="en-US" b="1" dirty="0"/>
              <a:t>igniting hate and intolerance.</a:t>
            </a:r>
          </a:p>
        </p:txBody>
      </p:sp>
    </p:spTree>
    <p:extLst>
      <p:ext uri="{BB962C8B-B14F-4D97-AF65-F5344CB8AC3E}">
        <p14:creationId xmlns:p14="http://schemas.microsoft.com/office/powerpoint/2010/main" val="158718177"/>
      </p:ext>
    </p:extLst>
  </p:cSld>
  <p:clrMapOvr>
    <a:masterClrMapping/>
  </p:clrMapOvr>
  <mc:AlternateContent xmlns:mc="http://schemas.openxmlformats.org/markup-compatibility/2006" xmlns:p14="http://schemas.microsoft.com/office/powerpoint/2010/main">
    <mc:Choice Requires="p14">
      <p:transition p14:dur="10" advTm="36000"/>
    </mc:Choice>
    <mc:Fallback xmlns="">
      <p:transition advTm="3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500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715840" y="1117356"/>
            <a:ext cx="3243943" cy="769441"/>
          </a:xfrm>
          <a:prstGeom prst="rect">
            <a:avLst/>
          </a:prstGeom>
          <a:noFill/>
        </p:spPr>
        <p:txBody>
          <a:bodyPr wrap="square" rtlCol="0">
            <a:spAutoFit/>
          </a:bodyPr>
          <a:lstStyle/>
          <a:p>
            <a:r>
              <a:rPr lang="en-US" sz="2400" b="1" dirty="0"/>
              <a:t>All Boys Aren’t Blue</a:t>
            </a:r>
          </a:p>
          <a:p>
            <a:pPr marL="800100" lvl="1" indent="-342900">
              <a:buFont typeface="Wingdings" panose="05000000000000000000" pitchFamily="2" charset="2"/>
              <a:buChar char="q"/>
            </a:pPr>
            <a:r>
              <a:rPr lang="en-US" sz="2000" b="1" dirty="0"/>
              <a:t>George M. Johnson</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3579562494"/>
              </p:ext>
            </p:extLst>
          </p:nvPr>
        </p:nvGraphicFramePr>
        <p:xfrm>
          <a:off x="5567095" y="2007702"/>
          <a:ext cx="3391331" cy="3637611"/>
        </p:xfrm>
        <a:graphic>
          <a:graphicData uri="http://schemas.openxmlformats.org/drawingml/2006/table">
            <a:tbl>
              <a:tblPr firstRow="1" bandRow="1">
                <a:tableStyleId>{5C22544A-7EE6-4342-B048-85BDC9FD1C3A}</a:tableStyleId>
              </a:tblPr>
              <a:tblGrid>
                <a:gridCol w="728346">
                  <a:extLst>
                    <a:ext uri="{9D8B030D-6E8A-4147-A177-3AD203B41FA5}">
                      <a16:colId xmlns:a16="http://schemas.microsoft.com/office/drawing/2014/main" val="657750012"/>
                    </a:ext>
                  </a:extLst>
                </a:gridCol>
                <a:gridCol w="2662985">
                  <a:extLst>
                    <a:ext uri="{9D8B030D-6E8A-4147-A177-3AD203B41FA5}">
                      <a16:colId xmlns:a16="http://schemas.microsoft.com/office/drawing/2014/main" val="4270993927"/>
                    </a:ext>
                  </a:extLst>
                </a:gridCol>
              </a:tblGrid>
              <a:tr h="900091">
                <a:tc>
                  <a:txBody>
                    <a:bodyPr/>
                    <a:lstStyle/>
                    <a:p>
                      <a:pPr algn="ctr"/>
                      <a:r>
                        <a:rPr lang="en-US" sz="1600" b="1" dirty="0">
                          <a:solidFill>
                            <a:schemeClr val="tx1"/>
                          </a:solidFill>
                        </a:rPr>
                        <a:t>2020</a:t>
                      </a:r>
                    </a:p>
                  </a:txBody>
                  <a:tcPr>
                    <a:solidFill>
                      <a:schemeClr val="bg1"/>
                    </a:solidFill>
                  </a:tcPr>
                </a:tc>
                <a:tc>
                  <a:txBody>
                    <a:bodyPr/>
                    <a:lstStyle/>
                    <a:p>
                      <a:r>
                        <a:rPr lang="en-US" sz="1600" b="1" dirty="0">
                          <a:solidFill>
                            <a:schemeClr val="tx1"/>
                          </a:solidFill>
                        </a:rPr>
                        <a:t>First published</a:t>
                      </a:r>
                    </a:p>
                  </a:txBody>
                  <a:tcPr>
                    <a:solidFill>
                      <a:schemeClr val="bg1"/>
                    </a:solidFill>
                  </a:tcPr>
                </a:tc>
                <a:extLst>
                  <a:ext uri="{0D108BD9-81ED-4DB2-BD59-A6C34878D82A}">
                    <a16:rowId xmlns:a16="http://schemas.microsoft.com/office/drawing/2014/main" val="3953240557"/>
                  </a:ext>
                </a:extLst>
              </a:tr>
              <a:tr h="1837429">
                <a:tc>
                  <a:txBody>
                    <a:bodyPr/>
                    <a:lstStyle/>
                    <a:p>
                      <a:pPr algn="ctr"/>
                      <a:endParaRPr lang="en-US" sz="1600" b="1" dirty="0"/>
                    </a:p>
                  </a:txBody>
                  <a:tcPr>
                    <a:solidFill>
                      <a:schemeClr val="bg1"/>
                    </a:solidFill>
                  </a:tcPr>
                </a:tc>
                <a:tc>
                  <a:txBody>
                    <a:bodyPr/>
                    <a:lstStyle/>
                    <a:p>
                      <a:pPr marL="0" indent="0">
                        <a:buFont typeface="Arial" panose="020B0604020202020204" pitchFamily="34" charset="0"/>
                        <a:buNone/>
                      </a:pPr>
                      <a:endParaRPr lang="en-US" sz="800" b="1" dirty="0"/>
                    </a:p>
                  </a:txBody>
                  <a:tcPr>
                    <a:solidFill>
                      <a:schemeClr val="bg1"/>
                    </a:solidFill>
                  </a:tcPr>
                </a:tc>
                <a:extLst>
                  <a:ext uri="{0D108BD9-81ED-4DB2-BD59-A6C34878D82A}">
                    <a16:rowId xmlns:a16="http://schemas.microsoft.com/office/drawing/2014/main" val="3288107389"/>
                  </a:ext>
                </a:extLst>
              </a:tr>
              <a:tr h="900091">
                <a:tc gridSpan="2">
                  <a:txBody>
                    <a:bodyPr/>
                    <a:lstStyle/>
                    <a:p>
                      <a:pPr algn="l"/>
                      <a:endParaRPr lang="en-US" sz="1600" b="1" dirty="0"/>
                    </a:p>
                  </a:txBody>
                  <a:tcPr>
                    <a:solidFill>
                      <a:schemeClr val="bg1"/>
                    </a:solidFill>
                  </a:tcPr>
                </a:tc>
                <a:tc hMerge="1">
                  <a:txBody>
                    <a:bodyPr/>
                    <a:lstStyle/>
                    <a:p>
                      <a:endParaRPr lang="en-US" sz="1600" b="1" dirty="0"/>
                    </a:p>
                  </a:txBody>
                  <a:tcPr>
                    <a:solidFill>
                      <a:schemeClr val="bg1"/>
                    </a:solidFill>
                  </a:tcPr>
                </a:tc>
                <a:extLst>
                  <a:ext uri="{0D108BD9-81ED-4DB2-BD59-A6C34878D82A}">
                    <a16:rowId xmlns:a16="http://schemas.microsoft.com/office/drawing/2014/main" val="1976685125"/>
                  </a:ext>
                </a:extLst>
              </a:tr>
            </a:tbl>
          </a:graphicData>
        </a:graphic>
      </p:graphicFrame>
      <p:sp>
        <p:nvSpPr>
          <p:cNvPr id="2" name="Rectangle 1">
            <a:extLst>
              <a:ext uri="{FF2B5EF4-FFF2-40B4-BE49-F238E27FC236}">
                <a16:creationId xmlns:a16="http://schemas.microsoft.com/office/drawing/2014/main" id="{DC2822DF-39B9-DB16-54A4-F1C6D0E23444}"/>
              </a:ext>
            </a:extLst>
          </p:cNvPr>
          <p:cNvSpPr/>
          <p:nvPr/>
        </p:nvSpPr>
        <p:spPr>
          <a:xfrm>
            <a:off x="2214880" y="2621280"/>
            <a:ext cx="2082907" cy="1763507"/>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F170D62-120F-9083-4EEF-E0048E4AB9B2}"/>
              </a:ext>
            </a:extLst>
          </p:cNvPr>
          <p:cNvSpPr txBox="1"/>
          <p:nvPr/>
        </p:nvSpPr>
        <p:spPr>
          <a:xfrm>
            <a:off x="3419004" y="3366220"/>
            <a:ext cx="1821222" cy="338554"/>
          </a:xfrm>
          <a:prstGeom prst="rect">
            <a:avLst/>
          </a:prstGeom>
          <a:noFill/>
        </p:spPr>
        <p:txBody>
          <a:bodyPr wrap="square" rtlCol="0">
            <a:spAutoFit/>
          </a:bodyPr>
          <a:lstStyle/>
          <a:p>
            <a:pPr algn="ctr"/>
            <a:r>
              <a:rPr lang="en-US" sz="1600" b="1" dirty="0"/>
              <a:t>George M. Johnson</a:t>
            </a:r>
          </a:p>
        </p:txBody>
      </p:sp>
      <p:pic>
        <p:nvPicPr>
          <p:cNvPr id="4" name="Picture 3">
            <a:extLst>
              <a:ext uri="{FF2B5EF4-FFF2-40B4-BE49-F238E27FC236}">
                <a16:creationId xmlns:a16="http://schemas.microsoft.com/office/drawing/2014/main" id="{9FF9A37A-ACED-B698-92EE-B40816575129}"/>
              </a:ext>
            </a:extLst>
          </p:cNvPr>
          <p:cNvPicPr>
            <a:picLocks noChangeAspect="1"/>
          </p:cNvPicPr>
          <p:nvPr/>
        </p:nvPicPr>
        <p:blipFill>
          <a:blip r:embed="rId3"/>
          <a:stretch>
            <a:fillRect/>
          </a:stretch>
        </p:blipFill>
        <p:spPr>
          <a:xfrm>
            <a:off x="538814" y="814073"/>
            <a:ext cx="2082907" cy="3124361"/>
          </a:xfrm>
          <a:prstGeom prst="rect">
            <a:avLst/>
          </a:prstGeom>
          <a:ln w="38100">
            <a:solidFill>
              <a:schemeClr val="bg1"/>
            </a:solidFill>
          </a:ln>
        </p:spPr>
      </p:pic>
      <p:grpSp>
        <p:nvGrpSpPr>
          <p:cNvPr id="17" name="Group 16">
            <a:extLst>
              <a:ext uri="{FF2B5EF4-FFF2-40B4-BE49-F238E27FC236}">
                <a16:creationId xmlns:a16="http://schemas.microsoft.com/office/drawing/2014/main" id="{55B43FC6-B04A-DBE7-DA05-5502051449AF}"/>
              </a:ext>
            </a:extLst>
          </p:cNvPr>
          <p:cNvGrpSpPr/>
          <p:nvPr/>
        </p:nvGrpSpPr>
        <p:grpSpPr>
          <a:xfrm>
            <a:off x="326735" y="1566265"/>
            <a:ext cx="2765401" cy="3725469"/>
            <a:chOff x="286476" y="1447890"/>
            <a:chExt cx="2765401" cy="3725469"/>
          </a:xfrm>
        </p:grpSpPr>
        <p:sp>
          <p:nvSpPr>
            <p:cNvPr id="18" name="TextBox 17">
              <a:extLst>
                <a:ext uri="{FF2B5EF4-FFF2-40B4-BE49-F238E27FC236}">
                  <a16:creationId xmlns:a16="http://schemas.microsoft.com/office/drawing/2014/main" id="{3FD27C1F-66DE-E4D2-ADDE-3ACB0B9856D5}"/>
                </a:ext>
              </a:extLst>
            </p:cNvPr>
            <p:cNvSpPr txBox="1"/>
            <p:nvPr/>
          </p:nvSpPr>
          <p:spPr>
            <a:xfrm>
              <a:off x="286476" y="4465473"/>
              <a:ext cx="2765401" cy="707886"/>
            </a:xfrm>
            <a:prstGeom prst="rect">
              <a:avLst/>
            </a:prstGeom>
            <a:noFill/>
          </p:spPr>
          <p:txBody>
            <a:bodyPr wrap="square" rtlCol="0">
              <a:spAutoFit/>
            </a:bodyPr>
            <a:lstStyle/>
            <a:p>
              <a:pPr algn="ctr"/>
              <a:r>
                <a:rPr lang="en-US" sz="2000" b="1" dirty="0">
                  <a:solidFill>
                    <a:srgbClr val="FF0000"/>
                  </a:solidFill>
                </a:rPr>
                <a:t>Banned: Indian River School District</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286476" y="1447890"/>
              <a:ext cx="2765401" cy="2861624"/>
              <a:chOff x="1639406" y="1431718"/>
              <a:chExt cx="4158343" cy="4003041"/>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pic>
        <p:nvPicPr>
          <p:cNvPr id="7" name="Picture 6">
            <a:extLst>
              <a:ext uri="{FF2B5EF4-FFF2-40B4-BE49-F238E27FC236}">
                <a16:creationId xmlns:a16="http://schemas.microsoft.com/office/drawing/2014/main" id="{97D4C8D9-1AE2-7D7D-706D-1AF79B7E8483}"/>
              </a:ext>
            </a:extLst>
          </p:cNvPr>
          <p:cNvPicPr>
            <a:picLocks noChangeAspect="1"/>
          </p:cNvPicPr>
          <p:nvPr/>
        </p:nvPicPr>
        <p:blipFill>
          <a:blip r:embed="rId4"/>
          <a:stretch>
            <a:fillRect/>
          </a:stretch>
        </p:blipFill>
        <p:spPr>
          <a:xfrm>
            <a:off x="3419005" y="994016"/>
            <a:ext cx="1821221" cy="2320370"/>
          </a:xfrm>
          <a:prstGeom prst="rect">
            <a:avLst/>
          </a:prstGeom>
        </p:spPr>
      </p:pic>
      <p:sp>
        <p:nvSpPr>
          <p:cNvPr id="13" name="TextBox 12">
            <a:extLst>
              <a:ext uri="{FF2B5EF4-FFF2-40B4-BE49-F238E27FC236}">
                <a16:creationId xmlns:a16="http://schemas.microsoft.com/office/drawing/2014/main" id="{559018EF-1CB6-C747-EADA-0F4D31CA2826}"/>
              </a:ext>
            </a:extLst>
          </p:cNvPr>
          <p:cNvSpPr txBox="1"/>
          <p:nvPr/>
        </p:nvSpPr>
        <p:spPr>
          <a:xfrm>
            <a:off x="5641467" y="2537700"/>
            <a:ext cx="3242586" cy="1938992"/>
          </a:xfrm>
          <a:prstGeom prst="rect">
            <a:avLst/>
          </a:prstGeom>
          <a:solidFill>
            <a:schemeClr val="bg1"/>
          </a:solidFill>
        </p:spPr>
        <p:txBody>
          <a:bodyPr wrap="square">
            <a:spAutoFit/>
          </a:bodyPr>
          <a:lstStyle/>
          <a:p>
            <a:r>
              <a:rPr lang="en-US" b="0" i="0" dirty="0">
                <a:solidFill>
                  <a:srgbClr val="202122"/>
                </a:solidFill>
                <a:effectLst/>
              </a:rPr>
              <a:t>As of November 2021, </a:t>
            </a:r>
            <a:r>
              <a:rPr lang="en-US" b="0" i="1" dirty="0">
                <a:solidFill>
                  <a:srgbClr val="202122"/>
                </a:solidFill>
                <a:effectLst/>
              </a:rPr>
              <a:t>All Boys Aren't Blue</a:t>
            </a:r>
            <a:r>
              <a:rPr lang="en-US" b="0" i="0" dirty="0">
                <a:solidFill>
                  <a:srgbClr val="202122"/>
                </a:solidFill>
                <a:effectLst/>
              </a:rPr>
              <a:t> was one of the most frequent targets of book bans and challenges amid an "unprecedented" period of book banning according to </a:t>
            </a:r>
            <a:r>
              <a:rPr lang="en-US" b="0" i="0" u="none" strike="noStrike" dirty="0">
                <a:solidFill>
                  <a:srgbClr val="3366CC"/>
                </a:solidFill>
                <a:effectLst/>
                <a:hlinkClick r:id="rId5" tooltip="American Library Association"/>
              </a:rPr>
              <a:t>ALA</a:t>
            </a:r>
            <a:r>
              <a:rPr lang="en-US" b="0" i="0" dirty="0">
                <a:solidFill>
                  <a:srgbClr val="202122"/>
                </a:solidFill>
                <a:effectLst/>
              </a:rPr>
              <a:t>.</a:t>
            </a:r>
            <a:endParaRPr lang="en-US" b="0" i="0" baseline="30000" dirty="0">
              <a:solidFill>
                <a:srgbClr val="3366CC"/>
              </a:solidFill>
              <a:effectLst/>
            </a:endParaRPr>
          </a:p>
          <a:p>
            <a:endParaRPr lang="en-US" baseline="30000" dirty="0">
              <a:solidFill>
                <a:srgbClr val="3366CC"/>
              </a:solidFill>
            </a:endParaRPr>
          </a:p>
        </p:txBody>
      </p:sp>
      <p:sp>
        <p:nvSpPr>
          <p:cNvPr id="6" name="TextBox 5">
            <a:extLst>
              <a:ext uri="{FF2B5EF4-FFF2-40B4-BE49-F238E27FC236}">
                <a16:creationId xmlns:a16="http://schemas.microsoft.com/office/drawing/2014/main" id="{60287644-62CF-DD6A-A3AF-A1BEEF1DD997}"/>
              </a:ext>
            </a:extLst>
          </p:cNvPr>
          <p:cNvSpPr txBox="1"/>
          <p:nvPr/>
        </p:nvSpPr>
        <p:spPr>
          <a:xfrm>
            <a:off x="5641467" y="2527548"/>
            <a:ext cx="3101425" cy="1754326"/>
          </a:xfrm>
          <a:prstGeom prst="rect">
            <a:avLst/>
          </a:prstGeom>
          <a:solidFill>
            <a:schemeClr val="bg1"/>
          </a:solidFill>
        </p:spPr>
        <p:txBody>
          <a:bodyPr wrap="square">
            <a:spAutoFit/>
          </a:bodyPr>
          <a:lstStyle/>
          <a:p>
            <a:r>
              <a:rPr lang="en-US" sz="1800" b="0" i="0" dirty="0">
                <a:solidFill>
                  <a:srgbClr val="202122"/>
                </a:solidFill>
                <a:effectLst/>
              </a:rPr>
              <a:t>It was removed from libraries in eight states due to claims of "sexual obscenity" for its descriptions of queer sex and masturbation.</a:t>
            </a:r>
          </a:p>
          <a:p>
            <a:endParaRPr lang="en-US" sz="1800" dirty="0"/>
          </a:p>
        </p:txBody>
      </p:sp>
    </p:spTree>
    <p:extLst>
      <p:ext uri="{BB962C8B-B14F-4D97-AF65-F5344CB8AC3E}">
        <p14:creationId xmlns:p14="http://schemas.microsoft.com/office/powerpoint/2010/main" val="3925909660"/>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60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600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726724" y="1070274"/>
            <a:ext cx="3243943" cy="769441"/>
          </a:xfrm>
          <a:prstGeom prst="rect">
            <a:avLst/>
          </a:prstGeom>
          <a:noFill/>
        </p:spPr>
        <p:txBody>
          <a:bodyPr wrap="square" rtlCol="0">
            <a:spAutoFit/>
          </a:bodyPr>
          <a:lstStyle/>
          <a:p>
            <a:r>
              <a:rPr lang="en-US" sz="2400" b="1" dirty="0"/>
              <a:t>Rosa Parks</a:t>
            </a:r>
          </a:p>
          <a:p>
            <a:pPr marL="800100" lvl="1" indent="-342900">
              <a:buFont typeface="Wingdings" panose="05000000000000000000" pitchFamily="2" charset="2"/>
              <a:buChar char="q"/>
            </a:pPr>
            <a:r>
              <a:rPr lang="en-US" sz="2000" b="1" dirty="0"/>
              <a:t>Jim Haskins</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3882180441"/>
              </p:ext>
            </p:extLst>
          </p:nvPr>
        </p:nvGraphicFramePr>
        <p:xfrm>
          <a:off x="5726724" y="1916023"/>
          <a:ext cx="3243943" cy="2917461"/>
        </p:xfrm>
        <a:graphic>
          <a:graphicData uri="http://schemas.openxmlformats.org/drawingml/2006/table">
            <a:tbl>
              <a:tblPr firstRow="1" bandRow="1">
                <a:tableStyleId>{5C22544A-7EE6-4342-B048-85BDC9FD1C3A}</a:tableStyleId>
              </a:tblPr>
              <a:tblGrid>
                <a:gridCol w="696692">
                  <a:extLst>
                    <a:ext uri="{9D8B030D-6E8A-4147-A177-3AD203B41FA5}">
                      <a16:colId xmlns:a16="http://schemas.microsoft.com/office/drawing/2014/main" val="657750012"/>
                    </a:ext>
                  </a:extLst>
                </a:gridCol>
                <a:gridCol w="2547251">
                  <a:extLst>
                    <a:ext uri="{9D8B030D-6E8A-4147-A177-3AD203B41FA5}">
                      <a16:colId xmlns:a16="http://schemas.microsoft.com/office/drawing/2014/main" val="4270993927"/>
                    </a:ext>
                  </a:extLst>
                </a:gridCol>
              </a:tblGrid>
              <a:tr h="560625">
                <a:tc>
                  <a:txBody>
                    <a:bodyPr/>
                    <a:lstStyle/>
                    <a:p>
                      <a:pPr algn="ctr"/>
                      <a:r>
                        <a:rPr lang="en-US" sz="1600" b="1" dirty="0">
                          <a:solidFill>
                            <a:schemeClr val="tx1"/>
                          </a:solidFill>
                        </a:rPr>
                        <a:t>1992</a:t>
                      </a:r>
                    </a:p>
                  </a:txBody>
                  <a:tcPr>
                    <a:solidFill>
                      <a:schemeClr val="bg1"/>
                    </a:solidFill>
                  </a:tcPr>
                </a:tc>
                <a:tc>
                  <a:txBody>
                    <a:bodyPr/>
                    <a:lstStyle/>
                    <a:p>
                      <a:r>
                        <a:rPr lang="en-US" sz="1600" b="1" dirty="0">
                          <a:solidFill>
                            <a:schemeClr val="tx1"/>
                          </a:solidFill>
                        </a:rPr>
                        <a:t>First published</a:t>
                      </a:r>
                    </a:p>
                  </a:txBody>
                  <a:tcPr>
                    <a:solidFill>
                      <a:schemeClr val="bg1"/>
                    </a:solidFill>
                  </a:tcPr>
                </a:tc>
                <a:extLst>
                  <a:ext uri="{0D108BD9-81ED-4DB2-BD59-A6C34878D82A}">
                    <a16:rowId xmlns:a16="http://schemas.microsoft.com/office/drawing/2014/main" val="3953240557"/>
                  </a:ext>
                </a:extLst>
              </a:tr>
              <a:tr h="674961">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3288107389"/>
                  </a:ext>
                </a:extLst>
              </a:tr>
              <a:tr h="560625">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1976685125"/>
                  </a:ext>
                </a:extLst>
              </a:tr>
              <a:tr h="560625">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460489517"/>
                  </a:ext>
                </a:extLst>
              </a:tr>
              <a:tr h="560625">
                <a:tc>
                  <a:txBody>
                    <a:bodyPr/>
                    <a:lstStyle/>
                    <a:p>
                      <a:pPr algn="ctr"/>
                      <a:endParaRPr lang="en-US" sz="1600" b="1" dirty="0"/>
                    </a:p>
                  </a:txBody>
                  <a:tcPr>
                    <a:solidFill>
                      <a:schemeClr val="bg1"/>
                    </a:solidFill>
                  </a:tcPr>
                </a:tc>
                <a:tc>
                  <a:txBody>
                    <a:bodyPr/>
                    <a:lstStyle/>
                    <a:p>
                      <a:endParaRPr lang="en-US" sz="1600" b="1" dirty="0"/>
                    </a:p>
                  </a:txBody>
                  <a:tcPr>
                    <a:solidFill>
                      <a:schemeClr val="bg1"/>
                    </a:solidFill>
                  </a:tcPr>
                </a:tc>
                <a:extLst>
                  <a:ext uri="{0D108BD9-81ED-4DB2-BD59-A6C34878D82A}">
                    <a16:rowId xmlns:a16="http://schemas.microsoft.com/office/drawing/2014/main" val="3122303015"/>
                  </a:ext>
                </a:extLst>
              </a:tr>
            </a:tbl>
          </a:graphicData>
        </a:graphic>
      </p:graphicFrame>
      <p:sp>
        <p:nvSpPr>
          <p:cNvPr id="8" name="TextBox 7">
            <a:extLst>
              <a:ext uri="{FF2B5EF4-FFF2-40B4-BE49-F238E27FC236}">
                <a16:creationId xmlns:a16="http://schemas.microsoft.com/office/drawing/2014/main" id="{DF170D62-120F-9083-4EEF-E0048E4AB9B2}"/>
              </a:ext>
            </a:extLst>
          </p:cNvPr>
          <p:cNvSpPr txBox="1"/>
          <p:nvPr/>
        </p:nvSpPr>
        <p:spPr>
          <a:xfrm>
            <a:off x="3683787" y="3331487"/>
            <a:ext cx="1562886" cy="338554"/>
          </a:xfrm>
          <a:prstGeom prst="rect">
            <a:avLst/>
          </a:prstGeom>
          <a:noFill/>
        </p:spPr>
        <p:txBody>
          <a:bodyPr wrap="square" rtlCol="0">
            <a:spAutoFit/>
          </a:bodyPr>
          <a:lstStyle/>
          <a:p>
            <a:pPr algn="ctr"/>
            <a:r>
              <a:rPr lang="en-US" sz="1600" b="1" dirty="0"/>
              <a:t>Jim Haskins</a:t>
            </a:r>
          </a:p>
        </p:txBody>
      </p:sp>
      <p:pic>
        <p:nvPicPr>
          <p:cNvPr id="4" name="Picture 3">
            <a:extLst>
              <a:ext uri="{FF2B5EF4-FFF2-40B4-BE49-F238E27FC236}">
                <a16:creationId xmlns:a16="http://schemas.microsoft.com/office/drawing/2014/main" id="{CD9BD1A3-F26A-CBF5-7819-212F06CD0075}"/>
              </a:ext>
            </a:extLst>
          </p:cNvPr>
          <p:cNvPicPr>
            <a:picLocks noChangeAspect="1"/>
          </p:cNvPicPr>
          <p:nvPr/>
        </p:nvPicPr>
        <p:blipFill>
          <a:blip r:embed="rId3"/>
          <a:stretch>
            <a:fillRect/>
          </a:stretch>
        </p:blipFill>
        <p:spPr>
          <a:xfrm>
            <a:off x="344120" y="895814"/>
            <a:ext cx="2538169" cy="3770011"/>
          </a:xfrm>
          <a:prstGeom prst="rect">
            <a:avLst/>
          </a:prstGeom>
          <a:ln w="38100">
            <a:solidFill>
              <a:schemeClr val="bg1"/>
            </a:solidFill>
          </a:ln>
        </p:spPr>
      </p:pic>
      <p:grpSp>
        <p:nvGrpSpPr>
          <p:cNvPr id="17" name="Group 16">
            <a:extLst>
              <a:ext uri="{FF2B5EF4-FFF2-40B4-BE49-F238E27FC236}">
                <a16:creationId xmlns:a16="http://schemas.microsoft.com/office/drawing/2014/main" id="{55B43FC6-B04A-DBE7-DA05-5502051449AF}"/>
              </a:ext>
            </a:extLst>
          </p:cNvPr>
          <p:cNvGrpSpPr/>
          <p:nvPr/>
        </p:nvGrpSpPr>
        <p:grpSpPr>
          <a:xfrm>
            <a:off x="256178" y="2277940"/>
            <a:ext cx="2670081" cy="3369414"/>
            <a:chOff x="240174" y="1447890"/>
            <a:chExt cx="2811703" cy="3703744"/>
          </a:xfrm>
        </p:grpSpPr>
        <p:sp>
          <p:nvSpPr>
            <p:cNvPr id="18" name="TextBox 17">
              <a:extLst>
                <a:ext uri="{FF2B5EF4-FFF2-40B4-BE49-F238E27FC236}">
                  <a16:creationId xmlns:a16="http://schemas.microsoft.com/office/drawing/2014/main" id="{3FD27C1F-66DE-E4D2-ADDE-3ACB0B9856D5}"/>
                </a:ext>
              </a:extLst>
            </p:cNvPr>
            <p:cNvSpPr txBox="1"/>
            <p:nvPr/>
          </p:nvSpPr>
          <p:spPr>
            <a:xfrm>
              <a:off x="240174" y="4373508"/>
              <a:ext cx="2765401" cy="778126"/>
            </a:xfrm>
            <a:prstGeom prst="rect">
              <a:avLst/>
            </a:prstGeom>
            <a:noFill/>
          </p:spPr>
          <p:txBody>
            <a:bodyPr wrap="square" rtlCol="0">
              <a:spAutoFit/>
            </a:bodyPr>
            <a:lstStyle/>
            <a:p>
              <a:pPr algn="ctr"/>
              <a:r>
                <a:rPr lang="en-US" sz="2000" b="1" dirty="0">
                  <a:solidFill>
                    <a:srgbClr val="FF0000"/>
                  </a:solidFill>
                </a:rPr>
                <a:t>Banned: Volusia County Schools</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286476" y="1447890"/>
              <a:ext cx="2765401" cy="2861624"/>
              <a:chOff x="1639406" y="1431718"/>
              <a:chExt cx="4158343" cy="4003041"/>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pic>
        <p:nvPicPr>
          <p:cNvPr id="7" name="Picture 6">
            <a:extLst>
              <a:ext uri="{FF2B5EF4-FFF2-40B4-BE49-F238E27FC236}">
                <a16:creationId xmlns:a16="http://schemas.microsoft.com/office/drawing/2014/main" id="{062D5C99-338F-8E25-9327-4B53E01D0D57}"/>
              </a:ext>
            </a:extLst>
          </p:cNvPr>
          <p:cNvPicPr>
            <a:picLocks noChangeAspect="1"/>
          </p:cNvPicPr>
          <p:nvPr/>
        </p:nvPicPr>
        <p:blipFill>
          <a:blip r:embed="rId4"/>
          <a:stretch>
            <a:fillRect/>
          </a:stretch>
        </p:blipFill>
        <p:spPr>
          <a:xfrm>
            <a:off x="3465154" y="989951"/>
            <a:ext cx="1862513" cy="2307292"/>
          </a:xfrm>
          <a:prstGeom prst="rect">
            <a:avLst/>
          </a:prstGeom>
        </p:spPr>
      </p:pic>
      <p:pic>
        <p:nvPicPr>
          <p:cNvPr id="13" name="Picture 12">
            <a:extLst>
              <a:ext uri="{FF2B5EF4-FFF2-40B4-BE49-F238E27FC236}">
                <a16:creationId xmlns:a16="http://schemas.microsoft.com/office/drawing/2014/main" id="{7FB092EA-C90B-7EE8-0CAE-F1384D0C1A22}"/>
              </a:ext>
            </a:extLst>
          </p:cNvPr>
          <p:cNvPicPr>
            <a:picLocks noChangeAspect="1"/>
          </p:cNvPicPr>
          <p:nvPr/>
        </p:nvPicPr>
        <p:blipFill>
          <a:blip r:embed="rId5"/>
          <a:stretch>
            <a:fillRect/>
          </a:stretch>
        </p:blipFill>
        <p:spPr>
          <a:xfrm>
            <a:off x="5821853" y="2240322"/>
            <a:ext cx="2705239" cy="2038455"/>
          </a:xfrm>
          <a:prstGeom prst="rect">
            <a:avLst/>
          </a:prstGeom>
        </p:spPr>
      </p:pic>
      <p:sp>
        <p:nvSpPr>
          <p:cNvPr id="21" name="TextBox 20">
            <a:extLst>
              <a:ext uri="{FF2B5EF4-FFF2-40B4-BE49-F238E27FC236}">
                <a16:creationId xmlns:a16="http://schemas.microsoft.com/office/drawing/2014/main" id="{93204CD3-77C8-A3B3-541E-01D0F0E252DC}"/>
              </a:ext>
            </a:extLst>
          </p:cNvPr>
          <p:cNvSpPr txBox="1"/>
          <p:nvPr/>
        </p:nvSpPr>
        <p:spPr>
          <a:xfrm>
            <a:off x="4043287" y="4516843"/>
            <a:ext cx="3992267" cy="923330"/>
          </a:xfrm>
          <a:prstGeom prst="rect">
            <a:avLst/>
          </a:prstGeom>
          <a:solidFill>
            <a:schemeClr val="bg1"/>
          </a:solidFill>
          <a:ln w="12700">
            <a:solidFill>
              <a:schemeClr val="tx1"/>
            </a:solidFill>
          </a:ln>
        </p:spPr>
        <p:txBody>
          <a:bodyPr wrap="square">
            <a:spAutoFit/>
          </a:bodyPr>
          <a:lstStyle/>
          <a:p>
            <a:pPr algn="ctr"/>
            <a:r>
              <a:rPr lang="en-US" b="0" i="0" dirty="0">
                <a:solidFill>
                  <a:srgbClr val="202122"/>
                </a:solidFill>
                <a:effectLst/>
                <a:latin typeface="Arial" panose="020B0604020202020204" pitchFamily="34" charset="0"/>
              </a:rPr>
              <a:t>Haskins’ children’s picture books tend to highlight the achievements of African Americans in society. </a:t>
            </a:r>
            <a:endParaRPr lang="en-US" dirty="0"/>
          </a:p>
        </p:txBody>
      </p:sp>
    </p:spTree>
    <p:extLst>
      <p:ext uri="{BB962C8B-B14F-4D97-AF65-F5344CB8AC3E}">
        <p14:creationId xmlns:p14="http://schemas.microsoft.com/office/powerpoint/2010/main" val="433891044"/>
      </p:ext>
    </p:extLst>
  </p:cSld>
  <p:clrMapOvr>
    <a:masterClrMapping/>
  </p:clrMapOvr>
  <mc:AlternateContent xmlns:mc="http://schemas.openxmlformats.org/markup-compatibility/2006" xmlns:p14="http://schemas.microsoft.com/office/powerpoint/2010/main">
    <mc:Choice Requires="p14">
      <p:transition p14:dur="10" advTm="16000"/>
    </mc:Choice>
    <mc:Fallback xmlns="">
      <p:transition advTm="1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9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TOTALITARIAN STATES</a:t>
            </a:r>
          </a:p>
          <a:p>
            <a:pPr algn="ctr"/>
            <a:r>
              <a:rPr lang="en-US" sz="2400" b="1" spc="300" dirty="0"/>
              <a:t>BAN IDEAS, AUTHORS &amp; BOOKS</a:t>
            </a:r>
          </a:p>
        </p:txBody>
      </p:sp>
      <p:grpSp>
        <p:nvGrpSpPr>
          <p:cNvPr id="16" name="Group 15">
            <a:extLst>
              <a:ext uri="{FF2B5EF4-FFF2-40B4-BE49-F238E27FC236}">
                <a16:creationId xmlns:a16="http://schemas.microsoft.com/office/drawing/2014/main" id="{23E760EE-8CBB-F4E8-6F09-4CB5850D38CA}"/>
              </a:ext>
            </a:extLst>
          </p:cNvPr>
          <p:cNvGrpSpPr/>
          <p:nvPr/>
        </p:nvGrpSpPr>
        <p:grpSpPr>
          <a:xfrm>
            <a:off x="0" y="5812971"/>
            <a:ext cx="9144000" cy="996450"/>
            <a:chOff x="0" y="5812971"/>
            <a:chExt cx="9144000" cy="996450"/>
          </a:xfrm>
        </p:grpSpPr>
        <p:sp>
          <p:nvSpPr>
            <p:cNvPr id="17" name="Rectangle 16">
              <a:extLst>
                <a:ext uri="{FF2B5EF4-FFF2-40B4-BE49-F238E27FC236}">
                  <a16:creationId xmlns:a16="http://schemas.microsoft.com/office/drawing/2014/main" id="{BF8A71DC-4D64-6B94-C607-D9FC54FBDCA2}"/>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51B0DC0-247A-4778-2132-1561243E5217}"/>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pSp>
      <p:sp>
        <p:nvSpPr>
          <p:cNvPr id="5" name="TextBox 4">
            <a:extLst>
              <a:ext uri="{FF2B5EF4-FFF2-40B4-BE49-F238E27FC236}">
                <a16:creationId xmlns:a16="http://schemas.microsoft.com/office/drawing/2014/main" id="{D736A836-D7B7-B189-E921-7C4D56D0F652}"/>
              </a:ext>
            </a:extLst>
          </p:cNvPr>
          <p:cNvSpPr txBox="1"/>
          <p:nvPr/>
        </p:nvSpPr>
        <p:spPr>
          <a:xfrm>
            <a:off x="502368" y="1728500"/>
            <a:ext cx="6099643" cy="2000548"/>
          </a:xfrm>
          <a:prstGeom prst="rect">
            <a:avLst/>
          </a:prstGeom>
          <a:solidFill>
            <a:schemeClr val="bg1"/>
          </a:solidFill>
        </p:spPr>
        <p:txBody>
          <a:bodyPr wrap="square">
            <a:spAutoFit/>
          </a:bodyPr>
          <a:lstStyle/>
          <a:p>
            <a:r>
              <a:rPr lang="en-US" sz="2400" b="0" i="0" dirty="0">
                <a:solidFill>
                  <a:srgbClr val="333333"/>
                </a:solidFill>
                <a:effectLst/>
              </a:rPr>
              <a:t>“Banning books in public schools is a dangerous infringement on students’ First Amendment right to access information,”</a:t>
            </a:r>
            <a:r>
              <a:rPr lang="en-US" sz="2400" b="1" i="0" dirty="0">
                <a:solidFill>
                  <a:srgbClr val="333333"/>
                </a:solidFill>
                <a:effectLst/>
              </a:rPr>
              <a:t> said Jenna Leventoff, Senior Policy Counsel, American Civil Liberties Union</a:t>
            </a:r>
            <a:r>
              <a:rPr lang="en-US" sz="2400" b="0" i="0" dirty="0">
                <a:solidFill>
                  <a:srgbClr val="333333"/>
                </a:solidFill>
                <a:effectLst/>
              </a:rPr>
              <a:t>. </a:t>
            </a:r>
            <a:endParaRPr lang="en-US" sz="2400" dirty="0"/>
          </a:p>
        </p:txBody>
      </p:sp>
      <p:sp>
        <p:nvSpPr>
          <p:cNvPr id="10" name="TextBox 9">
            <a:extLst>
              <a:ext uri="{FF2B5EF4-FFF2-40B4-BE49-F238E27FC236}">
                <a16:creationId xmlns:a16="http://schemas.microsoft.com/office/drawing/2014/main" id="{AFC51B21-CDE8-CC75-52C2-ECAEC7753045}"/>
              </a:ext>
            </a:extLst>
          </p:cNvPr>
          <p:cNvSpPr txBox="1"/>
          <p:nvPr/>
        </p:nvSpPr>
        <p:spPr>
          <a:xfrm>
            <a:off x="402756" y="1759278"/>
            <a:ext cx="6099643" cy="1938992"/>
          </a:xfrm>
          <a:prstGeom prst="rect">
            <a:avLst/>
          </a:prstGeom>
          <a:solidFill>
            <a:schemeClr val="bg1"/>
          </a:solidFill>
        </p:spPr>
        <p:txBody>
          <a:bodyPr wrap="square">
            <a:spAutoFit/>
          </a:bodyPr>
          <a:lstStyle/>
          <a:p>
            <a:r>
              <a:rPr lang="en-US" sz="2400" b="0" i="0" dirty="0">
                <a:solidFill>
                  <a:srgbClr val="333333"/>
                </a:solidFill>
                <a:effectLst/>
              </a:rPr>
              <a:t>“Robust and diverse school libraries are critical to ensuring that all students, regardless of their family’s income, education, race, or geographic location, have free and open access to the vast world of information each book contains. </a:t>
            </a:r>
            <a:endParaRPr lang="en-US" sz="2400" dirty="0"/>
          </a:p>
        </p:txBody>
      </p:sp>
      <p:pic>
        <p:nvPicPr>
          <p:cNvPr id="12" name="Picture 11">
            <a:extLst>
              <a:ext uri="{FF2B5EF4-FFF2-40B4-BE49-F238E27FC236}">
                <a16:creationId xmlns:a16="http://schemas.microsoft.com/office/drawing/2014/main" id="{555C334F-82A8-AAE5-58FE-77C12066DC93}"/>
              </a:ext>
            </a:extLst>
          </p:cNvPr>
          <p:cNvPicPr>
            <a:picLocks noChangeAspect="1"/>
          </p:cNvPicPr>
          <p:nvPr/>
        </p:nvPicPr>
        <p:blipFill>
          <a:blip r:embed="rId3"/>
          <a:stretch>
            <a:fillRect/>
          </a:stretch>
        </p:blipFill>
        <p:spPr>
          <a:xfrm>
            <a:off x="6701623" y="1759278"/>
            <a:ext cx="2039620" cy="2233527"/>
          </a:xfrm>
          <a:prstGeom prst="rect">
            <a:avLst/>
          </a:prstGeom>
        </p:spPr>
      </p:pic>
      <p:sp>
        <p:nvSpPr>
          <p:cNvPr id="14" name="TextBox 13">
            <a:extLst>
              <a:ext uri="{FF2B5EF4-FFF2-40B4-BE49-F238E27FC236}">
                <a16:creationId xmlns:a16="http://schemas.microsoft.com/office/drawing/2014/main" id="{5ED57934-547E-1435-7908-D2876F94F42D}"/>
              </a:ext>
            </a:extLst>
          </p:cNvPr>
          <p:cNvSpPr txBox="1"/>
          <p:nvPr/>
        </p:nvSpPr>
        <p:spPr>
          <a:xfrm>
            <a:off x="6849257" y="4029245"/>
            <a:ext cx="1808480" cy="738664"/>
          </a:xfrm>
          <a:prstGeom prst="rect">
            <a:avLst/>
          </a:prstGeom>
          <a:noFill/>
        </p:spPr>
        <p:txBody>
          <a:bodyPr wrap="square" rtlCol="0">
            <a:spAutoFit/>
          </a:bodyPr>
          <a:lstStyle/>
          <a:p>
            <a:pPr algn="ctr"/>
            <a:r>
              <a:rPr lang="en-US" b="1" dirty="0"/>
              <a:t>Jenna Leventoff</a:t>
            </a:r>
          </a:p>
          <a:p>
            <a:pPr algn="ctr"/>
            <a:r>
              <a:rPr lang="en-US" sz="1200" b="1" spc="300" dirty="0"/>
              <a:t>American Civil Liberties Union</a:t>
            </a:r>
          </a:p>
        </p:txBody>
      </p:sp>
      <p:sp>
        <p:nvSpPr>
          <p:cNvPr id="2" name="TextBox 1">
            <a:extLst>
              <a:ext uri="{FF2B5EF4-FFF2-40B4-BE49-F238E27FC236}">
                <a16:creationId xmlns:a16="http://schemas.microsoft.com/office/drawing/2014/main" id="{303E8197-D81E-36E7-D518-F25D6651433A}"/>
              </a:ext>
            </a:extLst>
          </p:cNvPr>
          <p:cNvSpPr txBox="1"/>
          <p:nvPr/>
        </p:nvSpPr>
        <p:spPr>
          <a:xfrm>
            <a:off x="980292" y="3770841"/>
            <a:ext cx="5143794" cy="1862048"/>
          </a:xfrm>
          <a:prstGeom prst="rect">
            <a:avLst/>
          </a:prstGeom>
          <a:noFill/>
          <a:ln>
            <a:solidFill>
              <a:schemeClr val="bg1">
                <a:lumMod val="65000"/>
              </a:schemeClr>
            </a:solidFill>
          </a:ln>
        </p:spPr>
        <p:txBody>
          <a:bodyPr wrap="square" rtlCol="0">
            <a:spAutoFit/>
          </a:bodyPr>
          <a:lstStyle/>
          <a:p>
            <a:r>
              <a:rPr lang="en-US" sz="11500" dirty="0">
                <a:solidFill>
                  <a:schemeClr val="bg1">
                    <a:lumMod val="85000"/>
                  </a:schemeClr>
                </a:solidFill>
                <a:latin typeface="Aharoni" panose="02010803020104030203" pitchFamily="2" charset="-79"/>
                <a:cs typeface="Aharoni" panose="02010803020104030203" pitchFamily="2" charset="-79"/>
              </a:rPr>
              <a:t>A C L U</a:t>
            </a:r>
          </a:p>
        </p:txBody>
      </p:sp>
    </p:spTree>
    <p:extLst>
      <p:ext uri="{BB962C8B-B14F-4D97-AF65-F5344CB8AC3E}">
        <p14:creationId xmlns:p14="http://schemas.microsoft.com/office/powerpoint/2010/main" val="1394914147"/>
      </p:ext>
    </p:extLst>
  </p:cSld>
  <p:clrMapOvr>
    <a:masterClrMapping/>
  </p:clrMapOvr>
  <mc:AlternateContent xmlns:mc="http://schemas.openxmlformats.org/markup-compatibility/2006" xmlns:p14="http://schemas.microsoft.com/office/powerpoint/2010/main">
    <mc:Choice Requires="p14">
      <p:transition p14:dur="10" advTm="24000"/>
    </mc:Choice>
    <mc:Fallback xmlns="">
      <p:transition advTm="2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A45BB4-E0D4-6540-7366-9B6042CDAE85}"/>
              </a:ext>
            </a:extLst>
          </p:cNvPr>
          <p:cNvPicPr>
            <a:picLocks noChangeAspect="1"/>
          </p:cNvPicPr>
          <p:nvPr/>
        </p:nvPicPr>
        <p:blipFill>
          <a:blip r:embed="rId3"/>
          <a:stretch>
            <a:fillRect/>
          </a:stretch>
        </p:blipFill>
        <p:spPr>
          <a:xfrm>
            <a:off x="317419" y="1861837"/>
            <a:ext cx="3297694" cy="1813152"/>
          </a:xfrm>
          <a:prstGeom prst="rect">
            <a:avLst/>
          </a:prstGeom>
        </p:spPr>
      </p:pic>
      <p:pic>
        <p:nvPicPr>
          <p:cNvPr id="7" name="Picture 6">
            <a:extLst>
              <a:ext uri="{FF2B5EF4-FFF2-40B4-BE49-F238E27FC236}">
                <a16:creationId xmlns:a16="http://schemas.microsoft.com/office/drawing/2014/main" id="{62A35754-96E7-8CC5-B14A-50DA624395A2}"/>
              </a:ext>
            </a:extLst>
          </p:cNvPr>
          <p:cNvPicPr>
            <a:picLocks noChangeAspect="1"/>
          </p:cNvPicPr>
          <p:nvPr/>
        </p:nvPicPr>
        <p:blipFill>
          <a:blip r:embed="rId4"/>
          <a:stretch>
            <a:fillRect/>
          </a:stretch>
        </p:blipFill>
        <p:spPr>
          <a:xfrm rot="434453">
            <a:off x="1677052" y="3218725"/>
            <a:ext cx="2185815" cy="1409786"/>
          </a:xfrm>
          <a:prstGeom prst="rect">
            <a:avLst/>
          </a:prstGeom>
          <a:ln>
            <a:solidFill>
              <a:schemeClr val="tx1"/>
            </a:solidFill>
          </a:ln>
        </p:spPr>
      </p:pic>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DICTIONARIES BANNED?</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9" name="TextBox 8">
            <a:extLst>
              <a:ext uri="{FF2B5EF4-FFF2-40B4-BE49-F238E27FC236}">
                <a16:creationId xmlns:a16="http://schemas.microsoft.com/office/drawing/2014/main" id="{C8E929BE-6727-A4FF-632D-F55743DA001A}"/>
              </a:ext>
            </a:extLst>
          </p:cNvPr>
          <p:cNvSpPr txBox="1"/>
          <p:nvPr/>
        </p:nvSpPr>
        <p:spPr>
          <a:xfrm>
            <a:off x="538814" y="1371600"/>
            <a:ext cx="7954946" cy="369332"/>
          </a:xfrm>
          <a:prstGeom prst="rect">
            <a:avLst/>
          </a:prstGeom>
          <a:noFill/>
        </p:spPr>
        <p:txBody>
          <a:bodyPr wrap="square" rtlCol="0">
            <a:spAutoFit/>
          </a:bodyPr>
          <a:lstStyle/>
          <a:p>
            <a:pPr algn="ctr"/>
            <a:r>
              <a:rPr lang="en-US" b="1" spc="300" dirty="0"/>
              <a:t>FLORIDA SCHOOLS REMOVE DICTIONARIES FROM LIBRARIES</a:t>
            </a:r>
          </a:p>
        </p:txBody>
      </p:sp>
      <p:sp>
        <p:nvSpPr>
          <p:cNvPr id="16" name="TextBox 15">
            <a:extLst>
              <a:ext uri="{FF2B5EF4-FFF2-40B4-BE49-F238E27FC236}">
                <a16:creationId xmlns:a16="http://schemas.microsoft.com/office/drawing/2014/main" id="{19DF8AF4-EABC-4CC2-8604-07A20BDCD509}"/>
              </a:ext>
            </a:extLst>
          </p:cNvPr>
          <p:cNvSpPr txBox="1"/>
          <p:nvPr/>
        </p:nvSpPr>
        <p:spPr>
          <a:xfrm>
            <a:off x="4155442" y="1663221"/>
            <a:ext cx="4790440" cy="3693319"/>
          </a:xfrm>
          <a:prstGeom prst="rect">
            <a:avLst/>
          </a:prstGeom>
          <a:noFill/>
        </p:spPr>
        <p:txBody>
          <a:bodyPr wrap="square">
            <a:spAutoFit/>
          </a:bodyPr>
          <a:lstStyle/>
          <a:p>
            <a:endParaRPr lang="en-US" b="1" dirty="0"/>
          </a:p>
          <a:p>
            <a:r>
              <a:rPr lang="en-US" b="1" dirty="0"/>
              <a:t>Wait, did Florida ban the dictionary? Why one county is pulling Merriam-Webster from shelves</a:t>
            </a:r>
          </a:p>
          <a:p>
            <a:r>
              <a:rPr lang="en-US" dirty="0"/>
              <a:t>Claire Thornton</a:t>
            </a:r>
          </a:p>
          <a:p>
            <a:r>
              <a:rPr lang="en-US" dirty="0"/>
              <a:t>USA TODAY – Jan 12, 2024</a:t>
            </a:r>
          </a:p>
          <a:p>
            <a:endParaRPr lang="en-US" dirty="0"/>
          </a:p>
          <a:p>
            <a:pPr>
              <a:lnSpc>
                <a:spcPct val="150000"/>
              </a:lnSpc>
            </a:pPr>
            <a:r>
              <a:rPr lang="en-US" b="1" dirty="0"/>
              <a:t>A Florida school district last month pulled the Merriam-Webster dictionary from library shelves to comply with a state law banning books with descriptions of "sexual conduct.”</a:t>
            </a:r>
          </a:p>
          <a:p>
            <a:endParaRPr lang="en-US" dirty="0"/>
          </a:p>
        </p:txBody>
      </p:sp>
      <p:pic>
        <p:nvPicPr>
          <p:cNvPr id="18" name="Picture 17">
            <a:extLst>
              <a:ext uri="{FF2B5EF4-FFF2-40B4-BE49-F238E27FC236}">
                <a16:creationId xmlns:a16="http://schemas.microsoft.com/office/drawing/2014/main" id="{5724A383-4B19-236B-062A-EF7A6BD56871}"/>
              </a:ext>
            </a:extLst>
          </p:cNvPr>
          <p:cNvPicPr>
            <a:picLocks noChangeAspect="1"/>
          </p:cNvPicPr>
          <p:nvPr/>
        </p:nvPicPr>
        <p:blipFill>
          <a:blip r:embed="rId5"/>
          <a:stretch>
            <a:fillRect/>
          </a:stretch>
        </p:blipFill>
        <p:spPr>
          <a:xfrm>
            <a:off x="857748" y="2802053"/>
            <a:ext cx="1771858" cy="3010918"/>
          </a:xfrm>
          <a:prstGeom prst="rect">
            <a:avLst/>
          </a:prstGeom>
          <a:ln w="28575">
            <a:solidFill>
              <a:schemeClr val="bg1"/>
            </a:solidFill>
          </a:ln>
        </p:spPr>
      </p:pic>
      <p:sp>
        <p:nvSpPr>
          <p:cNvPr id="21" name="TextBox 20">
            <a:extLst>
              <a:ext uri="{FF2B5EF4-FFF2-40B4-BE49-F238E27FC236}">
                <a16:creationId xmlns:a16="http://schemas.microsoft.com/office/drawing/2014/main" id="{69937295-79B4-5522-CC38-A2F176AA0CBF}"/>
              </a:ext>
            </a:extLst>
          </p:cNvPr>
          <p:cNvSpPr txBox="1"/>
          <p:nvPr/>
        </p:nvSpPr>
        <p:spPr>
          <a:xfrm>
            <a:off x="4203583" y="1854637"/>
            <a:ext cx="4785154" cy="3477875"/>
          </a:xfrm>
          <a:prstGeom prst="rect">
            <a:avLst/>
          </a:prstGeom>
          <a:solidFill>
            <a:schemeClr val="bg1"/>
          </a:solidFill>
        </p:spPr>
        <p:txBody>
          <a:bodyPr wrap="square">
            <a:spAutoFit/>
          </a:bodyPr>
          <a:lstStyle/>
          <a:p>
            <a:r>
              <a:rPr lang="en-US" b="1" dirty="0"/>
              <a:t>OXFORD DICTIONARY</a:t>
            </a:r>
          </a:p>
          <a:p>
            <a:endParaRPr lang="en-US" sz="700" dirty="0"/>
          </a:p>
          <a:p>
            <a:r>
              <a:rPr lang="en-US" sz="2400" b="1" dirty="0"/>
              <a:t>sex·u·al in·ter·course</a:t>
            </a:r>
          </a:p>
          <a:p>
            <a:r>
              <a:rPr lang="en-US" dirty="0"/>
              <a:t>/ˈsekSH(o͞o)əl ˈin(t)ərˌkôrs/</a:t>
            </a:r>
          </a:p>
          <a:p>
            <a:r>
              <a:rPr lang="en-US" dirty="0"/>
              <a:t>Noun</a:t>
            </a:r>
          </a:p>
          <a:p>
            <a:endParaRPr lang="en-US" sz="700" dirty="0"/>
          </a:p>
          <a:p>
            <a:r>
              <a:rPr lang="en-US" dirty="0"/>
              <a:t>sexual contact between individuals involving penetration, especially the insertion of a man's erect penis into a woman's vagina, typically culminating in orgasm and the ejaculation of semen.</a:t>
            </a:r>
          </a:p>
          <a:p>
            <a:endParaRPr lang="en-US" dirty="0"/>
          </a:p>
          <a:p>
            <a:endParaRPr lang="en-US" dirty="0"/>
          </a:p>
        </p:txBody>
      </p:sp>
      <p:grpSp>
        <p:nvGrpSpPr>
          <p:cNvPr id="22" name="Group 21">
            <a:extLst>
              <a:ext uri="{FF2B5EF4-FFF2-40B4-BE49-F238E27FC236}">
                <a16:creationId xmlns:a16="http://schemas.microsoft.com/office/drawing/2014/main" id="{BD894FC4-6D5A-92D1-C7BA-A29C28D14D37}"/>
              </a:ext>
            </a:extLst>
          </p:cNvPr>
          <p:cNvGrpSpPr/>
          <p:nvPr/>
        </p:nvGrpSpPr>
        <p:grpSpPr>
          <a:xfrm>
            <a:off x="4940418" y="1906138"/>
            <a:ext cx="2765401" cy="3725469"/>
            <a:chOff x="286476" y="1447890"/>
            <a:chExt cx="2765401" cy="3725469"/>
          </a:xfrm>
        </p:grpSpPr>
        <p:sp>
          <p:nvSpPr>
            <p:cNvPr id="23" name="TextBox 22">
              <a:extLst>
                <a:ext uri="{FF2B5EF4-FFF2-40B4-BE49-F238E27FC236}">
                  <a16:creationId xmlns:a16="http://schemas.microsoft.com/office/drawing/2014/main" id="{CE938094-A54C-B84F-DD6F-0164F7243170}"/>
                </a:ext>
              </a:extLst>
            </p:cNvPr>
            <p:cNvSpPr txBox="1"/>
            <p:nvPr/>
          </p:nvSpPr>
          <p:spPr>
            <a:xfrm>
              <a:off x="286476" y="4465473"/>
              <a:ext cx="2765401" cy="707886"/>
            </a:xfrm>
            <a:prstGeom prst="rect">
              <a:avLst/>
            </a:prstGeom>
            <a:noFill/>
          </p:spPr>
          <p:txBody>
            <a:bodyPr wrap="square" rtlCol="0">
              <a:spAutoFit/>
            </a:bodyPr>
            <a:lstStyle/>
            <a:p>
              <a:pPr algn="ctr"/>
              <a:r>
                <a:rPr lang="en-US" sz="2000" b="1" dirty="0">
                  <a:solidFill>
                    <a:srgbClr val="FF0000"/>
                  </a:solidFill>
                </a:rPr>
                <a:t>Banned: Escambia County School District</a:t>
              </a:r>
            </a:p>
          </p:txBody>
        </p:sp>
        <p:grpSp>
          <p:nvGrpSpPr>
            <p:cNvPr id="24" name="Group 23">
              <a:extLst>
                <a:ext uri="{FF2B5EF4-FFF2-40B4-BE49-F238E27FC236}">
                  <a16:creationId xmlns:a16="http://schemas.microsoft.com/office/drawing/2014/main" id="{5B1C53C6-1102-6B5D-38CC-B4DD9C22D4B0}"/>
                </a:ext>
              </a:extLst>
            </p:cNvPr>
            <p:cNvGrpSpPr/>
            <p:nvPr/>
          </p:nvGrpSpPr>
          <p:grpSpPr>
            <a:xfrm>
              <a:off x="286476" y="1447890"/>
              <a:ext cx="2765401" cy="2861624"/>
              <a:chOff x="1639406" y="1431718"/>
              <a:chExt cx="4158343" cy="4003041"/>
            </a:xfrm>
          </p:grpSpPr>
          <p:sp>
            <p:nvSpPr>
              <p:cNvPr id="25" name="&quot;Not Allowed&quot; Symbol 24">
                <a:extLst>
                  <a:ext uri="{FF2B5EF4-FFF2-40B4-BE49-F238E27FC236}">
                    <a16:creationId xmlns:a16="http://schemas.microsoft.com/office/drawing/2014/main" id="{4E0787B2-5247-DB27-6307-8927C1E70852}"/>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D5B74D71-F090-1ED2-5D1F-CCCD5B7489FA}"/>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Tree>
    <p:extLst>
      <p:ext uri="{BB962C8B-B14F-4D97-AF65-F5344CB8AC3E}">
        <p14:creationId xmlns:p14="http://schemas.microsoft.com/office/powerpoint/2010/main" val="60974566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800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600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BOOK BANNING</a:t>
            </a:r>
          </a:p>
        </p:txBody>
      </p:sp>
      <p:grpSp>
        <p:nvGrpSpPr>
          <p:cNvPr id="16" name="Group 15">
            <a:extLst>
              <a:ext uri="{FF2B5EF4-FFF2-40B4-BE49-F238E27FC236}">
                <a16:creationId xmlns:a16="http://schemas.microsoft.com/office/drawing/2014/main" id="{23E760EE-8CBB-F4E8-6F09-4CB5850D38CA}"/>
              </a:ext>
            </a:extLst>
          </p:cNvPr>
          <p:cNvGrpSpPr/>
          <p:nvPr/>
        </p:nvGrpSpPr>
        <p:grpSpPr>
          <a:xfrm>
            <a:off x="0" y="5812971"/>
            <a:ext cx="9144000" cy="996450"/>
            <a:chOff x="0" y="5812971"/>
            <a:chExt cx="9144000" cy="996450"/>
          </a:xfrm>
        </p:grpSpPr>
        <p:sp>
          <p:nvSpPr>
            <p:cNvPr id="17" name="Rectangle 16">
              <a:extLst>
                <a:ext uri="{FF2B5EF4-FFF2-40B4-BE49-F238E27FC236}">
                  <a16:creationId xmlns:a16="http://schemas.microsoft.com/office/drawing/2014/main" id="{BF8A71DC-4D64-6B94-C607-D9FC54FBDCA2}"/>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51B0DC0-247A-4778-2132-1561243E5217}"/>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pSp>
      <p:sp>
        <p:nvSpPr>
          <p:cNvPr id="4" name="TextBox 3">
            <a:extLst>
              <a:ext uri="{FF2B5EF4-FFF2-40B4-BE49-F238E27FC236}">
                <a16:creationId xmlns:a16="http://schemas.microsoft.com/office/drawing/2014/main" id="{704D96A5-ECC9-F6F1-03A2-AAE64EF45C8C}"/>
              </a:ext>
            </a:extLst>
          </p:cNvPr>
          <p:cNvSpPr txBox="1"/>
          <p:nvPr/>
        </p:nvSpPr>
        <p:spPr>
          <a:xfrm>
            <a:off x="441960" y="1699658"/>
            <a:ext cx="5422900" cy="2308324"/>
          </a:xfrm>
          <a:prstGeom prst="rect">
            <a:avLst/>
          </a:prstGeom>
          <a:noFill/>
        </p:spPr>
        <p:txBody>
          <a:bodyPr wrap="square">
            <a:spAutoFit/>
          </a:bodyPr>
          <a:lstStyle/>
          <a:p>
            <a:r>
              <a:rPr lang="en-US" sz="2400" b="1" i="0" dirty="0">
                <a:solidFill>
                  <a:srgbClr val="000000"/>
                </a:solidFill>
                <a:effectLst/>
              </a:rPr>
              <a:t> “Banning books gives us silence when we need speech. It closes our ears when we need to listen. It makes us blind when we need sight.” </a:t>
            </a:r>
          </a:p>
          <a:p>
            <a:endParaRPr lang="en-US" sz="2400" b="1" dirty="0">
              <a:solidFill>
                <a:srgbClr val="000000"/>
              </a:solidFill>
            </a:endParaRPr>
          </a:p>
          <a:p>
            <a:r>
              <a:rPr lang="en-US" sz="2400" b="1" i="0" dirty="0">
                <a:solidFill>
                  <a:srgbClr val="000000"/>
                </a:solidFill>
                <a:effectLst/>
              </a:rPr>
              <a:t>―Stephen Chbosky</a:t>
            </a:r>
            <a:endParaRPr lang="en-US" sz="2400" b="1" dirty="0"/>
          </a:p>
        </p:txBody>
      </p:sp>
      <p:pic>
        <p:nvPicPr>
          <p:cNvPr id="7" name="Picture 6">
            <a:extLst>
              <a:ext uri="{FF2B5EF4-FFF2-40B4-BE49-F238E27FC236}">
                <a16:creationId xmlns:a16="http://schemas.microsoft.com/office/drawing/2014/main" id="{1355F075-B053-C515-8E57-55EE38D7D699}"/>
              </a:ext>
            </a:extLst>
          </p:cNvPr>
          <p:cNvPicPr>
            <a:picLocks noChangeAspect="1"/>
          </p:cNvPicPr>
          <p:nvPr/>
        </p:nvPicPr>
        <p:blipFill>
          <a:blip r:embed="rId3"/>
          <a:stretch>
            <a:fillRect/>
          </a:stretch>
        </p:blipFill>
        <p:spPr>
          <a:xfrm>
            <a:off x="6215204" y="1412570"/>
            <a:ext cx="2442533" cy="3375635"/>
          </a:xfrm>
          <a:prstGeom prst="rect">
            <a:avLst/>
          </a:prstGeom>
        </p:spPr>
      </p:pic>
      <p:sp>
        <p:nvSpPr>
          <p:cNvPr id="9" name="TextBox 8">
            <a:extLst>
              <a:ext uri="{FF2B5EF4-FFF2-40B4-BE49-F238E27FC236}">
                <a16:creationId xmlns:a16="http://schemas.microsoft.com/office/drawing/2014/main" id="{30DDA89F-72D1-DDE1-627B-F2DE5F31F9E1}"/>
              </a:ext>
            </a:extLst>
          </p:cNvPr>
          <p:cNvSpPr txBox="1"/>
          <p:nvPr/>
        </p:nvSpPr>
        <p:spPr>
          <a:xfrm>
            <a:off x="5864860" y="4776965"/>
            <a:ext cx="3071036" cy="830997"/>
          </a:xfrm>
          <a:prstGeom prst="rect">
            <a:avLst/>
          </a:prstGeom>
          <a:noFill/>
        </p:spPr>
        <p:txBody>
          <a:bodyPr wrap="square">
            <a:spAutoFit/>
          </a:bodyPr>
          <a:lstStyle/>
          <a:p>
            <a:pPr algn="ctr"/>
            <a:r>
              <a:rPr lang="en-US" sz="1600" b="1" i="0" dirty="0">
                <a:solidFill>
                  <a:srgbClr val="4D5156"/>
                </a:solidFill>
                <a:effectLst/>
                <a:latin typeface="Google Sans"/>
              </a:rPr>
              <a:t>Stephen Chbosky is an American film director, screenwriter, and author</a:t>
            </a:r>
            <a:endParaRPr lang="en-US" sz="1600" b="1" dirty="0"/>
          </a:p>
        </p:txBody>
      </p:sp>
      <p:pic>
        <p:nvPicPr>
          <p:cNvPr id="13" name="Picture 12">
            <a:extLst>
              <a:ext uri="{FF2B5EF4-FFF2-40B4-BE49-F238E27FC236}">
                <a16:creationId xmlns:a16="http://schemas.microsoft.com/office/drawing/2014/main" id="{BFEEEA95-00D3-E858-60EA-499F2844C570}"/>
              </a:ext>
            </a:extLst>
          </p:cNvPr>
          <p:cNvPicPr>
            <a:picLocks noChangeAspect="1"/>
          </p:cNvPicPr>
          <p:nvPr/>
        </p:nvPicPr>
        <p:blipFill>
          <a:blip r:embed="rId4"/>
          <a:stretch>
            <a:fillRect/>
          </a:stretch>
        </p:blipFill>
        <p:spPr>
          <a:xfrm>
            <a:off x="1374552" y="4076064"/>
            <a:ext cx="3809178" cy="1797360"/>
          </a:xfrm>
          <a:prstGeom prst="rect">
            <a:avLst/>
          </a:prstGeom>
        </p:spPr>
      </p:pic>
      <p:sp>
        <p:nvSpPr>
          <p:cNvPr id="19" name="TextBox 18">
            <a:extLst>
              <a:ext uri="{FF2B5EF4-FFF2-40B4-BE49-F238E27FC236}">
                <a16:creationId xmlns:a16="http://schemas.microsoft.com/office/drawing/2014/main" id="{A21A9985-BECA-568C-3E33-CA18FD0669A2}"/>
              </a:ext>
            </a:extLst>
          </p:cNvPr>
          <p:cNvSpPr txBox="1"/>
          <p:nvPr/>
        </p:nvSpPr>
        <p:spPr>
          <a:xfrm>
            <a:off x="208104" y="4998981"/>
            <a:ext cx="1160602" cy="646331"/>
          </a:xfrm>
          <a:prstGeom prst="rect">
            <a:avLst/>
          </a:prstGeom>
          <a:noFill/>
        </p:spPr>
        <p:txBody>
          <a:bodyPr wrap="square">
            <a:spAutoFit/>
          </a:bodyPr>
          <a:lstStyle/>
          <a:p>
            <a:r>
              <a:rPr lang="en-US" sz="1200" b="0" i="0" dirty="0">
                <a:solidFill>
                  <a:schemeClr val="bg2">
                    <a:lumMod val="75000"/>
                  </a:schemeClr>
                </a:solidFill>
                <a:effectLst/>
                <a:latin typeface="iStock Maquette"/>
              </a:rPr>
              <a:t>iStock</a:t>
            </a:r>
          </a:p>
          <a:p>
            <a:r>
              <a:rPr lang="en-US" sz="1200" b="0" i="0" dirty="0">
                <a:solidFill>
                  <a:schemeClr val="bg2">
                    <a:lumMod val="75000"/>
                  </a:schemeClr>
                </a:solidFill>
                <a:effectLst/>
                <a:latin typeface="iStock Maquette"/>
              </a:rPr>
              <a:t>ID:469734046</a:t>
            </a:r>
          </a:p>
          <a:p>
            <a:r>
              <a:rPr lang="en-US" sz="1200" dirty="0">
                <a:solidFill>
                  <a:schemeClr val="bg2">
                    <a:lumMod val="75000"/>
                  </a:schemeClr>
                </a:solidFill>
                <a:latin typeface="iStock Maquette"/>
              </a:rPr>
              <a:t>kycw</a:t>
            </a:r>
            <a:endParaRPr lang="en-US" sz="1200" dirty="0">
              <a:solidFill>
                <a:schemeClr val="bg2">
                  <a:lumMod val="75000"/>
                </a:schemeClr>
              </a:solidFill>
            </a:endParaRPr>
          </a:p>
        </p:txBody>
      </p:sp>
    </p:spTree>
    <p:extLst>
      <p:ext uri="{BB962C8B-B14F-4D97-AF65-F5344CB8AC3E}">
        <p14:creationId xmlns:p14="http://schemas.microsoft.com/office/powerpoint/2010/main" val="2445359338"/>
      </p:ext>
    </p:extLst>
  </p:cSld>
  <p:clrMapOvr>
    <a:masterClrMapping/>
  </p:clrMapOvr>
  <mc:AlternateContent xmlns:mc="http://schemas.openxmlformats.org/markup-compatibility/2006" xmlns:p14="http://schemas.microsoft.com/office/powerpoint/2010/main">
    <mc:Choice Requires="p14">
      <p:transition p14:dur="10" advTm="24000"/>
    </mc:Choice>
    <mc:Fallback xmlns="">
      <p:transition advTm="24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RELIGIOUS BANNING OF IDEAS</a:t>
            </a:r>
          </a:p>
        </p:txBody>
      </p:sp>
      <p:grpSp>
        <p:nvGrpSpPr>
          <p:cNvPr id="16" name="Group 15">
            <a:extLst>
              <a:ext uri="{FF2B5EF4-FFF2-40B4-BE49-F238E27FC236}">
                <a16:creationId xmlns:a16="http://schemas.microsoft.com/office/drawing/2014/main" id="{23E760EE-8CBB-F4E8-6F09-4CB5850D38CA}"/>
              </a:ext>
            </a:extLst>
          </p:cNvPr>
          <p:cNvGrpSpPr/>
          <p:nvPr/>
        </p:nvGrpSpPr>
        <p:grpSpPr>
          <a:xfrm>
            <a:off x="0" y="5812971"/>
            <a:ext cx="9144000" cy="996450"/>
            <a:chOff x="0" y="5812971"/>
            <a:chExt cx="9144000" cy="996450"/>
          </a:xfrm>
        </p:grpSpPr>
        <p:sp>
          <p:nvSpPr>
            <p:cNvPr id="17" name="Rectangle 16">
              <a:extLst>
                <a:ext uri="{FF2B5EF4-FFF2-40B4-BE49-F238E27FC236}">
                  <a16:creationId xmlns:a16="http://schemas.microsoft.com/office/drawing/2014/main" id="{BF8A71DC-4D64-6B94-C607-D9FC54FBDCA2}"/>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51B0DC0-247A-4778-2132-1561243E5217}"/>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pSp>
      <p:sp>
        <p:nvSpPr>
          <p:cNvPr id="5" name="TextBox 4">
            <a:extLst>
              <a:ext uri="{FF2B5EF4-FFF2-40B4-BE49-F238E27FC236}">
                <a16:creationId xmlns:a16="http://schemas.microsoft.com/office/drawing/2014/main" id="{F7CA6CE7-60FF-2404-D2E4-9BDAAF8E965A}"/>
              </a:ext>
            </a:extLst>
          </p:cNvPr>
          <p:cNvSpPr txBox="1"/>
          <p:nvPr/>
        </p:nvSpPr>
        <p:spPr>
          <a:xfrm>
            <a:off x="612228" y="1524615"/>
            <a:ext cx="5084904" cy="2246769"/>
          </a:xfrm>
          <a:prstGeom prst="rect">
            <a:avLst/>
          </a:prstGeom>
          <a:noFill/>
        </p:spPr>
        <p:txBody>
          <a:bodyPr wrap="square">
            <a:spAutoFit/>
          </a:bodyPr>
          <a:lstStyle/>
          <a:p>
            <a:r>
              <a:rPr lang="en-US" sz="2800" b="1" i="0" dirty="0">
                <a:solidFill>
                  <a:srgbClr val="000000"/>
                </a:solidFill>
                <a:effectLst/>
              </a:rPr>
              <a:t>“What is freedom of expression? Without the freedom to offend, it ceases to exist.” </a:t>
            </a:r>
          </a:p>
          <a:p>
            <a:endParaRPr lang="en-US" sz="2800" b="1" dirty="0">
              <a:solidFill>
                <a:srgbClr val="000000"/>
              </a:solidFill>
            </a:endParaRPr>
          </a:p>
          <a:p>
            <a:r>
              <a:rPr lang="en-US" sz="2800" b="1" i="0" dirty="0">
                <a:solidFill>
                  <a:srgbClr val="000000"/>
                </a:solidFill>
                <a:effectLst/>
              </a:rPr>
              <a:t>―Salman Rushdie</a:t>
            </a:r>
            <a:endParaRPr lang="en-US" sz="2800" b="1" dirty="0"/>
          </a:p>
        </p:txBody>
      </p:sp>
      <p:pic>
        <p:nvPicPr>
          <p:cNvPr id="8" name="Picture 7">
            <a:extLst>
              <a:ext uri="{FF2B5EF4-FFF2-40B4-BE49-F238E27FC236}">
                <a16:creationId xmlns:a16="http://schemas.microsoft.com/office/drawing/2014/main" id="{4AD44EB9-E547-88D1-8CB9-6D69C3DCE592}"/>
              </a:ext>
            </a:extLst>
          </p:cNvPr>
          <p:cNvPicPr>
            <a:picLocks noChangeAspect="1"/>
          </p:cNvPicPr>
          <p:nvPr/>
        </p:nvPicPr>
        <p:blipFill>
          <a:blip r:embed="rId3"/>
          <a:stretch>
            <a:fillRect/>
          </a:stretch>
        </p:blipFill>
        <p:spPr>
          <a:xfrm>
            <a:off x="6167120" y="1295399"/>
            <a:ext cx="2202180" cy="3089750"/>
          </a:xfrm>
          <a:prstGeom prst="rect">
            <a:avLst/>
          </a:prstGeom>
        </p:spPr>
      </p:pic>
      <p:sp>
        <p:nvSpPr>
          <p:cNvPr id="11" name="TextBox 10">
            <a:extLst>
              <a:ext uri="{FF2B5EF4-FFF2-40B4-BE49-F238E27FC236}">
                <a16:creationId xmlns:a16="http://schemas.microsoft.com/office/drawing/2014/main" id="{DD7E0ABF-D27D-0120-4E40-91150167F162}"/>
              </a:ext>
            </a:extLst>
          </p:cNvPr>
          <p:cNvSpPr txBox="1"/>
          <p:nvPr/>
        </p:nvSpPr>
        <p:spPr>
          <a:xfrm>
            <a:off x="547370" y="1569272"/>
            <a:ext cx="5325110" cy="3416320"/>
          </a:xfrm>
          <a:prstGeom prst="rect">
            <a:avLst/>
          </a:prstGeom>
          <a:solidFill>
            <a:schemeClr val="bg1"/>
          </a:solidFill>
        </p:spPr>
        <p:txBody>
          <a:bodyPr wrap="square">
            <a:spAutoFit/>
          </a:bodyPr>
          <a:lstStyle/>
          <a:p>
            <a:r>
              <a:rPr lang="en-US" sz="2400" b="1" i="0" dirty="0">
                <a:solidFill>
                  <a:srgbClr val="000000"/>
                </a:solidFill>
                <a:effectLst/>
                <a:latin typeface="cnn_sans_display"/>
              </a:rPr>
              <a:t>“The attack on books, the attack on teaching, the attack on libraries, in – how can I put this – Florida, has never been more dangerous, never been more important to fight.”</a:t>
            </a:r>
          </a:p>
          <a:p>
            <a:endParaRPr lang="en-US" sz="2400" b="1" dirty="0">
              <a:solidFill>
                <a:srgbClr val="000000"/>
              </a:solidFill>
              <a:latin typeface="cnn_sans_display"/>
            </a:endParaRPr>
          </a:p>
          <a:p>
            <a:r>
              <a:rPr lang="en-US" sz="2400" b="1" i="0" dirty="0">
                <a:solidFill>
                  <a:srgbClr val="000000"/>
                </a:solidFill>
                <a:effectLst/>
                <a:latin typeface="cnn_sans_display"/>
              </a:rPr>
              <a:t>Salman Rushdie – May 2023</a:t>
            </a:r>
          </a:p>
          <a:p>
            <a:endParaRPr lang="en-US" sz="2400" b="1" dirty="0">
              <a:solidFill>
                <a:srgbClr val="000000"/>
              </a:solidFill>
              <a:latin typeface="cnn_sans_display"/>
            </a:endParaRPr>
          </a:p>
          <a:p>
            <a:endParaRPr lang="en-US" sz="2400" b="1" dirty="0"/>
          </a:p>
        </p:txBody>
      </p:sp>
      <p:pic>
        <p:nvPicPr>
          <p:cNvPr id="13" name="Picture 12">
            <a:extLst>
              <a:ext uri="{FF2B5EF4-FFF2-40B4-BE49-F238E27FC236}">
                <a16:creationId xmlns:a16="http://schemas.microsoft.com/office/drawing/2014/main" id="{904D78A4-5024-9EF6-F516-B2DC87CB0E00}"/>
              </a:ext>
            </a:extLst>
          </p:cNvPr>
          <p:cNvPicPr>
            <a:picLocks noChangeAspect="1"/>
          </p:cNvPicPr>
          <p:nvPr/>
        </p:nvPicPr>
        <p:blipFill>
          <a:blip r:embed="rId4"/>
          <a:stretch>
            <a:fillRect/>
          </a:stretch>
        </p:blipFill>
        <p:spPr>
          <a:xfrm>
            <a:off x="4970404" y="3271328"/>
            <a:ext cx="1628805" cy="2395301"/>
          </a:xfrm>
          <a:prstGeom prst="rect">
            <a:avLst/>
          </a:prstGeom>
        </p:spPr>
      </p:pic>
      <p:sp>
        <p:nvSpPr>
          <p:cNvPr id="14" name="TextBox 13">
            <a:extLst>
              <a:ext uri="{FF2B5EF4-FFF2-40B4-BE49-F238E27FC236}">
                <a16:creationId xmlns:a16="http://schemas.microsoft.com/office/drawing/2014/main" id="{5F42D0A6-1F35-EBFC-C0FE-D34C6D1CB80C}"/>
              </a:ext>
            </a:extLst>
          </p:cNvPr>
          <p:cNvSpPr txBox="1"/>
          <p:nvPr/>
        </p:nvSpPr>
        <p:spPr>
          <a:xfrm>
            <a:off x="6599209" y="4468978"/>
            <a:ext cx="1830217" cy="307777"/>
          </a:xfrm>
          <a:prstGeom prst="rect">
            <a:avLst/>
          </a:prstGeom>
          <a:noFill/>
        </p:spPr>
        <p:txBody>
          <a:bodyPr wrap="square" rtlCol="0">
            <a:spAutoFit/>
          </a:bodyPr>
          <a:lstStyle/>
          <a:p>
            <a:pPr algn="ctr"/>
            <a:r>
              <a:rPr lang="en-US" sz="1400" b="1" dirty="0"/>
              <a:t>Salman Rushdie</a:t>
            </a:r>
          </a:p>
        </p:txBody>
      </p:sp>
    </p:spTree>
    <p:extLst>
      <p:ext uri="{BB962C8B-B14F-4D97-AF65-F5344CB8AC3E}">
        <p14:creationId xmlns:p14="http://schemas.microsoft.com/office/powerpoint/2010/main" val="1032108307"/>
      </p:ext>
    </p:extLst>
  </p:cSld>
  <p:clrMapOvr>
    <a:masterClrMapping/>
  </p:clrMapOvr>
  <mc:AlternateContent xmlns:mc="http://schemas.openxmlformats.org/markup-compatibility/2006" xmlns:p14="http://schemas.microsoft.com/office/powerpoint/2010/main">
    <mc:Choice Requires="p14">
      <p:transition p14:dur="10" advTm="24000"/>
    </mc:Choice>
    <mc:Fallback xmlns="">
      <p:transition advTm="2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2109436202"/>
              </p:ext>
            </p:extLst>
          </p:nvPr>
        </p:nvGraphicFramePr>
        <p:xfrm>
          <a:off x="5634144" y="2443965"/>
          <a:ext cx="3391331" cy="3231864"/>
        </p:xfrm>
        <a:graphic>
          <a:graphicData uri="http://schemas.openxmlformats.org/drawingml/2006/table">
            <a:tbl>
              <a:tblPr firstRow="1" bandRow="1">
                <a:tableStyleId>{5C22544A-7EE6-4342-B048-85BDC9FD1C3A}</a:tableStyleId>
              </a:tblPr>
              <a:tblGrid>
                <a:gridCol w="728346">
                  <a:extLst>
                    <a:ext uri="{9D8B030D-6E8A-4147-A177-3AD203B41FA5}">
                      <a16:colId xmlns:a16="http://schemas.microsoft.com/office/drawing/2014/main" val="657750012"/>
                    </a:ext>
                  </a:extLst>
                </a:gridCol>
                <a:gridCol w="2662985">
                  <a:extLst>
                    <a:ext uri="{9D8B030D-6E8A-4147-A177-3AD203B41FA5}">
                      <a16:colId xmlns:a16="http://schemas.microsoft.com/office/drawing/2014/main" val="4270993927"/>
                    </a:ext>
                  </a:extLst>
                </a:gridCol>
              </a:tblGrid>
              <a:tr h="340429">
                <a:tc>
                  <a:txBody>
                    <a:bodyPr/>
                    <a:lstStyle/>
                    <a:p>
                      <a:pPr algn="ctr"/>
                      <a:r>
                        <a:rPr lang="en-US" sz="1600" b="1" dirty="0">
                          <a:solidFill>
                            <a:schemeClr val="tx1"/>
                          </a:solidFill>
                        </a:rPr>
                        <a:t>1991</a:t>
                      </a:r>
                    </a:p>
                  </a:txBody>
                  <a:tcPr>
                    <a:solidFill>
                      <a:schemeClr val="bg1"/>
                    </a:solidFill>
                  </a:tcPr>
                </a:tc>
                <a:tc>
                  <a:txBody>
                    <a:bodyPr/>
                    <a:lstStyle/>
                    <a:p>
                      <a:r>
                        <a:rPr lang="en-US" sz="1600" b="1" dirty="0">
                          <a:solidFill>
                            <a:schemeClr val="tx1"/>
                          </a:solidFill>
                        </a:rPr>
                        <a:t>Published 1980 – 1991</a:t>
                      </a:r>
                    </a:p>
                  </a:txBody>
                  <a:tcPr>
                    <a:solidFill>
                      <a:schemeClr val="bg1"/>
                    </a:solidFill>
                  </a:tcPr>
                </a:tc>
                <a:extLst>
                  <a:ext uri="{0D108BD9-81ED-4DB2-BD59-A6C34878D82A}">
                    <a16:rowId xmlns:a16="http://schemas.microsoft.com/office/drawing/2014/main" val="3953240557"/>
                  </a:ext>
                </a:extLst>
              </a:tr>
              <a:tr h="1580795">
                <a:tc>
                  <a:txBody>
                    <a:bodyPr/>
                    <a:lstStyle/>
                    <a:p>
                      <a:pPr algn="ctr"/>
                      <a:r>
                        <a:rPr lang="en-US" sz="1600" b="1" dirty="0"/>
                        <a:t>1992  1992</a:t>
                      </a:r>
                    </a:p>
                  </a:txBody>
                  <a:tcPr>
                    <a:solidFill>
                      <a:schemeClr val="bg1"/>
                    </a:solidFill>
                  </a:tcPr>
                </a:tc>
                <a:tc>
                  <a:txBody>
                    <a:bodyPr/>
                    <a:lstStyle/>
                    <a:p>
                      <a:pPr marL="0" indent="0">
                        <a:buFont typeface="Arial" panose="020B0604020202020204" pitchFamily="34" charset="0"/>
                        <a:buNone/>
                      </a:pPr>
                      <a:r>
                        <a:rPr lang="en-US" sz="1600" b="1" dirty="0"/>
                        <a:t>Pulitzer Prize</a:t>
                      </a:r>
                    </a:p>
                    <a:p>
                      <a:pPr marL="0" indent="0">
                        <a:buFont typeface="Arial" panose="020B0604020202020204" pitchFamily="34" charset="0"/>
                        <a:buNone/>
                      </a:pPr>
                      <a:r>
                        <a:rPr lang="en-US" sz="1600" b="1" dirty="0"/>
                        <a:t>LA Times – Book Prize for Fiction</a:t>
                      </a:r>
                    </a:p>
                    <a:p>
                      <a:pPr marL="0" indent="0">
                        <a:buFont typeface="Arial" panose="020B0604020202020204" pitchFamily="34" charset="0"/>
                        <a:buNone/>
                      </a:pPr>
                      <a:endParaRPr lang="en-US" sz="1600" b="1" dirty="0"/>
                    </a:p>
                  </a:txBody>
                  <a:tcPr>
                    <a:solidFill>
                      <a:schemeClr val="bg1"/>
                    </a:solidFill>
                  </a:tcPr>
                </a:tc>
                <a:extLst>
                  <a:ext uri="{0D108BD9-81ED-4DB2-BD59-A6C34878D82A}">
                    <a16:rowId xmlns:a16="http://schemas.microsoft.com/office/drawing/2014/main" val="3288107389"/>
                  </a:ext>
                </a:extLst>
              </a:tr>
              <a:tr h="774375">
                <a:tc gridSpan="2">
                  <a:txBody>
                    <a:bodyPr/>
                    <a:lstStyle/>
                    <a:p>
                      <a:pPr algn="l"/>
                      <a:endParaRPr lang="en-US" sz="1600" b="1" dirty="0"/>
                    </a:p>
                    <a:p>
                      <a:pPr algn="l"/>
                      <a:endParaRPr lang="en-US" sz="1600" b="1" dirty="0"/>
                    </a:p>
                    <a:p>
                      <a:pPr algn="l"/>
                      <a:endParaRPr lang="en-US" sz="1600" b="1" dirty="0"/>
                    </a:p>
                    <a:p>
                      <a:pPr algn="l"/>
                      <a:endParaRPr lang="en-US" sz="1600" b="1" dirty="0"/>
                    </a:p>
                    <a:p>
                      <a:pPr algn="l"/>
                      <a:endParaRPr lang="en-US" sz="1600" b="1" dirty="0"/>
                    </a:p>
                  </a:txBody>
                  <a:tcPr>
                    <a:solidFill>
                      <a:schemeClr val="bg1"/>
                    </a:solidFill>
                  </a:tcPr>
                </a:tc>
                <a:tc hMerge="1">
                  <a:txBody>
                    <a:bodyPr/>
                    <a:lstStyle/>
                    <a:p>
                      <a:endParaRPr lang="en-US" sz="1600" b="1" dirty="0"/>
                    </a:p>
                  </a:txBody>
                  <a:tcPr>
                    <a:solidFill>
                      <a:schemeClr val="bg1"/>
                    </a:solidFill>
                  </a:tcPr>
                </a:tc>
                <a:extLst>
                  <a:ext uri="{0D108BD9-81ED-4DB2-BD59-A6C34878D82A}">
                    <a16:rowId xmlns:a16="http://schemas.microsoft.com/office/drawing/2014/main" val="1976685125"/>
                  </a:ext>
                </a:extLst>
              </a:tr>
            </a:tbl>
          </a:graphicData>
        </a:graphic>
      </p:graphicFrame>
      <p:pic>
        <p:nvPicPr>
          <p:cNvPr id="4" name="Picture 3">
            <a:extLst>
              <a:ext uri="{FF2B5EF4-FFF2-40B4-BE49-F238E27FC236}">
                <a16:creationId xmlns:a16="http://schemas.microsoft.com/office/drawing/2014/main" id="{2F3B3FF6-ABEE-780E-6AEF-8D658E1D27FF}"/>
              </a:ext>
            </a:extLst>
          </p:cNvPr>
          <p:cNvPicPr>
            <a:picLocks noChangeAspect="1"/>
          </p:cNvPicPr>
          <p:nvPr/>
        </p:nvPicPr>
        <p:blipFill>
          <a:blip r:embed="rId3"/>
          <a:stretch>
            <a:fillRect/>
          </a:stretch>
        </p:blipFill>
        <p:spPr>
          <a:xfrm>
            <a:off x="458401" y="813133"/>
            <a:ext cx="2606380" cy="3617338"/>
          </a:xfrm>
          <a:prstGeom prst="rect">
            <a:avLst/>
          </a:prstGeom>
          <a:ln w="38100">
            <a:solidFill>
              <a:schemeClr val="bg1"/>
            </a:solidFill>
          </a:ln>
        </p:spPr>
      </p:pic>
      <p:grpSp>
        <p:nvGrpSpPr>
          <p:cNvPr id="17" name="Group 16">
            <a:extLst>
              <a:ext uri="{FF2B5EF4-FFF2-40B4-BE49-F238E27FC236}">
                <a16:creationId xmlns:a16="http://schemas.microsoft.com/office/drawing/2014/main" id="{55B43FC6-B04A-DBE7-DA05-5502051449AF}"/>
              </a:ext>
            </a:extLst>
          </p:cNvPr>
          <p:cNvGrpSpPr/>
          <p:nvPr/>
        </p:nvGrpSpPr>
        <p:grpSpPr>
          <a:xfrm>
            <a:off x="299380" y="1831049"/>
            <a:ext cx="2924422" cy="3684070"/>
            <a:chOff x="286476" y="1447890"/>
            <a:chExt cx="2924422" cy="3684070"/>
          </a:xfrm>
        </p:grpSpPr>
        <p:sp>
          <p:nvSpPr>
            <p:cNvPr id="18" name="TextBox 17">
              <a:extLst>
                <a:ext uri="{FF2B5EF4-FFF2-40B4-BE49-F238E27FC236}">
                  <a16:creationId xmlns:a16="http://schemas.microsoft.com/office/drawing/2014/main" id="{3FD27C1F-66DE-E4D2-ADDE-3ACB0B9856D5}"/>
                </a:ext>
              </a:extLst>
            </p:cNvPr>
            <p:cNvSpPr txBox="1"/>
            <p:nvPr/>
          </p:nvSpPr>
          <p:spPr>
            <a:xfrm>
              <a:off x="445497" y="4424074"/>
              <a:ext cx="2765401" cy="707886"/>
            </a:xfrm>
            <a:prstGeom prst="rect">
              <a:avLst/>
            </a:prstGeom>
            <a:noFill/>
          </p:spPr>
          <p:txBody>
            <a:bodyPr wrap="square" rtlCol="0">
              <a:spAutoFit/>
            </a:bodyPr>
            <a:lstStyle/>
            <a:p>
              <a:pPr algn="ctr"/>
              <a:r>
                <a:rPr lang="en-US" sz="2000" b="1" dirty="0">
                  <a:solidFill>
                    <a:srgbClr val="FF0000"/>
                  </a:solidFill>
                </a:rPr>
                <a:t>Banned: Polk County Public Schools</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286476" y="1447890"/>
              <a:ext cx="2765401" cy="2861624"/>
              <a:chOff x="1639406" y="1431718"/>
              <a:chExt cx="4158343" cy="4003041"/>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
        <p:nvSpPr>
          <p:cNvPr id="5" name="TextBox 4">
            <a:extLst>
              <a:ext uri="{FF2B5EF4-FFF2-40B4-BE49-F238E27FC236}">
                <a16:creationId xmlns:a16="http://schemas.microsoft.com/office/drawing/2014/main" id="{5C926093-A795-CAF3-B6EC-8CABA3CD0887}"/>
              </a:ext>
            </a:extLst>
          </p:cNvPr>
          <p:cNvSpPr txBox="1"/>
          <p:nvPr/>
        </p:nvSpPr>
        <p:spPr>
          <a:xfrm>
            <a:off x="5634144" y="1117356"/>
            <a:ext cx="3325639" cy="1107996"/>
          </a:xfrm>
          <a:prstGeom prst="rect">
            <a:avLst/>
          </a:prstGeom>
          <a:noFill/>
        </p:spPr>
        <p:txBody>
          <a:bodyPr wrap="square" rtlCol="0">
            <a:spAutoFit/>
          </a:bodyPr>
          <a:lstStyle/>
          <a:p>
            <a:r>
              <a:rPr lang="en-US" sz="2400" b="1" dirty="0"/>
              <a:t>The Complete Maus: A Survivor’s Tale</a:t>
            </a:r>
          </a:p>
          <a:p>
            <a:pPr marL="800100" lvl="1" indent="-342900">
              <a:buFont typeface="Wingdings" panose="05000000000000000000" pitchFamily="2" charset="2"/>
              <a:buChar char="q"/>
            </a:pPr>
            <a:r>
              <a:rPr lang="en-US" b="1" dirty="0"/>
              <a:t>Art Spiegelman</a:t>
            </a:r>
          </a:p>
        </p:txBody>
      </p:sp>
      <p:pic>
        <p:nvPicPr>
          <p:cNvPr id="11" name="Picture 10">
            <a:extLst>
              <a:ext uri="{FF2B5EF4-FFF2-40B4-BE49-F238E27FC236}">
                <a16:creationId xmlns:a16="http://schemas.microsoft.com/office/drawing/2014/main" id="{CAD507D8-8281-BFCD-E0F0-CA1C9782E982}"/>
              </a:ext>
            </a:extLst>
          </p:cNvPr>
          <p:cNvPicPr>
            <a:picLocks noChangeAspect="1"/>
          </p:cNvPicPr>
          <p:nvPr/>
        </p:nvPicPr>
        <p:blipFill>
          <a:blip r:embed="rId4"/>
          <a:stretch>
            <a:fillRect/>
          </a:stretch>
        </p:blipFill>
        <p:spPr>
          <a:xfrm>
            <a:off x="3523182" y="1014216"/>
            <a:ext cx="1871499" cy="2585811"/>
          </a:xfrm>
          <a:prstGeom prst="rect">
            <a:avLst/>
          </a:prstGeom>
        </p:spPr>
      </p:pic>
      <p:sp>
        <p:nvSpPr>
          <p:cNvPr id="14" name="TextBox 13">
            <a:extLst>
              <a:ext uri="{FF2B5EF4-FFF2-40B4-BE49-F238E27FC236}">
                <a16:creationId xmlns:a16="http://schemas.microsoft.com/office/drawing/2014/main" id="{5988FD6D-D6FC-95B0-6135-F7893D3B8245}"/>
              </a:ext>
            </a:extLst>
          </p:cNvPr>
          <p:cNvSpPr txBox="1"/>
          <p:nvPr/>
        </p:nvSpPr>
        <p:spPr>
          <a:xfrm>
            <a:off x="3634191" y="3617792"/>
            <a:ext cx="1871499" cy="338554"/>
          </a:xfrm>
          <a:prstGeom prst="rect">
            <a:avLst/>
          </a:prstGeom>
          <a:noFill/>
        </p:spPr>
        <p:txBody>
          <a:bodyPr wrap="square" rtlCol="0">
            <a:spAutoFit/>
          </a:bodyPr>
          <a:lstStyle/>
          <a:p>
            <a:pPr algn="ctr"/>
            <a:r>
              <a:rPr lang="en-US" sz="1600" b="1" dirty="0"/>
              <a:t>Art Spiegelman</a:t>
            </a:r>
          </a:p>
        </p:txBody>
      </p:sp>
      <p:pic>
        <p:nvPicPr>
          <p:cNvPr id="23" name="Picture 22">
            <a:extLst>
              <a:ext uri="{FF2B5EF4-FFF2-40B4-BE49-F238E27FC236}">
                <a16:creationId xmlns:a16="http://schemas.microsoft.com/office/drawing/2014/main" id="{0946006D-E93B-B227-57B7-E7F2ABCA9FDE}"/>
              </a:ext>
            </a:extLst>
          </p:cNvPr>
          <p:cNvPicPr>
            <a:picLocks noChangeAspect="1"/>
          </p:cNvPicPr>
          <p:nvPr/>
        </p:nvPicPr>
        <p:blipFill>
          <a:blip r:embed="rId5"/>
          <a:stretch>
            <a:fillRect/>
          </a:stretch>
        </p:blipFill>
        <p:spPr>
          <a:xfrm>
            <a:off x="6217886" y="3600027"/>
            <a:ext cx="2439851" cy="2057016"/>
          </a:xfrm>
          <a:prstGeom prst="rect">
            <a:avLst/>
          </a:prstGeom>
        </p:spPr>
      </p:pic>
      <p:pic>
        <p:nvPicPr>
          <p:cNvPr id="26" name="Picture 25">
            <a:extLst>
              <a:ext uri="{FF2B5EF4-FFF2-40B4-BE49-F238E27FC236}">
                <a16:creationId xmlns:a16="http://schemas.microsoft.com/office/drawing/2014/main" id="{3440BF65-E4B7-AE19-FC55-DB6221A5DEE5}"/>
              </a:ext>
            </a:extLst>
          </p:cNvPr>
          <p:cNvPicPr>
            <a:picLocks noChangeAspect="1"/>
          </p:cNvPicPr>
          <p:nvPr/>
        </p:nvPicPr>
        <p:blipFill>
          <a:blip r:embed="rId6"/>
          <a:stretch>
            <a:fillRect/>
          </a:stretch>
        </p:blipFill>
        <p:spPr>
          <a:xfrm>
            <a:off x="4669489" y="3952030"/>
            <a:ext cx="1250711" cy="1226659"/>
          </a:xfrm>
          <a:prstGeom prst="rect">
            <a:avLst/>
          </a:prstGeom>
        </p:spPr>
      </p:pic>
    </p:spTree>
    <p:extLst>
      <p:ext uri="{BB962C8B-B14F-4D97-AF65-F5344CB8AC3E}">
        <p14:creationId xmlns:p14="http://schemas.microsoft.com/office/powerpoint/2010/main" val="3418558753"/>
      </p:ext>
    </p:extLst>
  </p:cSld>
  <p:clrMapOvr>
    <a:masterClrMapping/>
  </p:clrMapOvr>
  <mc:AlternateContent xmlns:mc="http://schemas.openxmlformats.org/markup-compatibility/2006" xmlns:p14="http://schemas.microsoft.com/office/powerpoint/2010/main">
    <mc:Choice Requires="p14">
      <p:transition p14:dur="10" advTm="16000"/>
    </mc:Choice>
    <mc:Fallback xmlns="">
      <p:transition advTm="1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pic>
        <p:nvPicPr>
          <p:cNvPr id="6" name="Picture 5">
            <a:extLst>
              <a:ext uri="{FF2B5EF4-FFF2-40B4-BE49-F238E27FC236}">
                <a16:creationId xmlns:a16="http://schemas.microsoft.com/office/drawing/2014/main" id="{585B644C-EF42-70A3-2D1E-A7559792B428}"/>
              </a:ext>
            </a:extLst>
          </p:cNvPr>
          <p:cNvPicPr>
            <a:picLocks noChangeAspect="1"/>
          </p:cNvPicPr>
          <p:nvPr/>
        </p:nvPicPr>
        <p:blipFill>
          <a:blip r:embed="rId3"/>
          <a:stretch>
            <a:fillRect/>
          </a:stretch>
        </p:blipFill>
        <p:spPr>
          <a:xfrm>
            <a:off x="358697" y="899090"/>
            <a:ext cx="2641101" cy="3965689"/>
          </a:xfrm>
          <a:prstGeom prst="rect">
            <a:avLst/>
          </a:prstGeom>
          <a:ln w="28575">
            <a:solidFill>
              <a:schemeClr val="bg1"/>
            </a:solidFill>
          </a:ln>
        </p:spPr>
      </p:pic>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2987602066"/>
              </p:ext>
            </p:extLst>
          </p:nvPr>
        </p:nvGraphicFramePr>
        <p:xfrm>
          <a:off x="5634144" y="2044169"/>
          <a:ext cx="3391331" cy="3631661"/>
        </p:xfrm>
        <a:graphic>
          <a:graphicData uri="http://schemas.openxmlformats.org/drawingml/2006/table">
            <a:tbl>
              <a:tblPr firstRow="1" bandRow="1">
                <a:tableStyleId>{5C22544A-7EE6-4342-B048-85BDC9FD1C3A}</a:tableStyleId>
              </a:tblPr>
              <a:tblGrid>
                <a:gridCol w="728346">
                  <a:extLst>
                    <a:ext uri="{9D8B030D-6E8A-4147-A177-3AD203B41FA5}">
                      <a16:colId xmlns:a16="http://schemas.microsoft.com/office/drawing/2014/main" val="657750012"/>
                    </a:ext>
                  </a:extLst>
                </a:gridCol>
                <a:gridCol w="2662985">
                  <a:extLst>
                    <a:ext uri="{9D8B030D-6E8A-4147-A177-3AD203B41FA5}">
                      <a16:colId xmlns:a16="http://schemas.microsoft.com/office/drawing/2014/main" val="4270993927"/>
                    </a:ext>
                  </a:extLst>
                </a:gridCol>
              </a:tblGrid>
              <a:tr h="382542">
                <a:tc>
                  <a:txBody>
                    <a:bodyPr/>
                    <a:lstStyle/>
                    <a:p>
                      <a:pPr algn="ctr"/>
                      <a:r>
                        <a:rPr lang="en-US" sz="1600" b="1" dirty="0">
                          <a:solidFill>
                            <a:schemeClr val="tx1"/>
                          </a:solidFill>
                        </a:rPr>
                        <a:t>1932</a:t>
                      </a:r>
                    </a:p>
                  </a:txBody>
                  <a:tcPr>
                    <a:solidFill>
                      <a:schemeClr val="bg1"/>
                    </a:solidFill>
                  </a:tcPr>
                </a:tc>
                <a:tc>
                  <a:txBody>
                    <a:bodyPr/>
                    <a:lstStyle/>
                    <a:p>
                      <a:r>
                        <a:rPr lang="en-US" sz="1600" b="1" dirty="0">
                          <a:solidFill>
                            <a:schemeClr val="tx1"/>
                          </a:solidFill>
                        </a:rPr>
                        <a:t>Published </a:t>
                      </a:r>
                    </a:p>
                  </a:txBody>
                  <a:tcPr>
                    <a:solidFill>
                      <a:schemeClr val="bg1"/>
                    </a:solidFill>
                  </a:tcPr>
                </a:tc>
                <a:extLst>
                  <a:ext uri="{0D108BD9-81ED-4DB2-BD59-A6C34878D82A}">
                    <a16:rowId xmlns:a16="http://schemas.microsoft.com/office/drawing/2014/main" val="3953240557"/>
                  </a:ext>
                </a:extLst>
              </a:tr>
              <a:tr h="1776347">
                <a:tc>
                  <a:txBody>
                    <a:bodyPr/>
                    <a:lstStyle/>
                    <a:p>
                      <a:pPr algn="ctr"/>
                      <a:endParaRPr lang="en-US" sz="1600" b="1" dirty="0"/>
                    </a:p>
                  </a:txBody>
                  <a:tcPr>
                    <a:solidFill>
                      <a:schemeClr val="bg1"/>
                    </a:solidFill>
                  </a:tcPr>
                </a:tc>
                <a:tc>
                  <a:txBody>
                    <a:bodyPr/>
                    <a:lstStyle/>
                    <a:p>
                      <a:pPr marL="0" indent="0">
                        <a:buFont typeface="Arial" panose="020B0604020202020204" pitchFamily="34" charset="0"/>
                        <a:buNone/>
                      </a:pPr>
                      <a:endParaRPr lang="en-US" sz="1600" b="1" dirty="0"/>
                    </a:p>
                  </a:txBody>
                  <a:tcPr>
                    <a:solidFill>
                      <a:schemeClr val="bg1"/>
                    </a:solidFill>
                  </a:tcPr>
                </a:tc>
                <a:extLst>
                  <a:ext uri="{0D108BD9-81ED-4DB2-BD59-A6C34878D82A}">
                    <a16:rowId xmlns:a16="http://schemas.microsoft.com/office/drawing/2014/main" val="3288107389"/>
                  </a:ext>
                </a:extLst>
              </a:tr>
              <a:tr h="1472772">
                <a:tc gridSpan="2">
                  <a:txBody>
                    <a:bodyPr/>
                    <a:lstStyle/>
                    <a:p>
                      <a:pPr algn="l"/>
                      <a:endParaRPr lang="en-US" sz="1600" b="1" dirty="0"/>
                    </a:p>
                    <a:p>
                      <a:pPr algn="l"/>
                      <a:endParaRPr lang="en-US" sz="1600" b="1" dirty="0"/>
                    </a:p>
                    <a:p>
                      <a:pPr algn="l"/>
                      <a:endParaRPr lang="en-US" sz="1600" b="1" dirty="0"/>
                    </a:p>
                    <a:p>
                      <a:pPr algn="l"/>
                      <a:endParaRPr lang="en-US" sz="1600" b="1" dirty="0"/>
                    </a:p>
                    <a:p>
                      <a:pPr algn="l"/>
                      <a:endParaRPr lang="en-US" sz="1600" b="1" dirty="0"/>
                    </a:p>
                  </a:txBody>
                  <a:tcPr>
                    <a:solidFill>
                      <a:schemeClr val="bg1"/>
                    </a:solidFill>
                  </a:tcPr>
                </a:tc>
                <a:tc hMerge="1">
                  <a:txBody>
                    <a:bodyPr/>
                    <a:lstStyle/>
                    <a:p>
                      <a:endParaRPr lang="en-US" sz="1600" b="1" dirty="0"/>
                    </a:p>
                  </a:txBody>
                  <a:tcPr>
                    <a:solidFill>
                      <a:schemeClr val="bg1"/>
                    </a:solidFill>
                  </a:tcPr>
                </a:tc>
                <a:extLst>
                  <a:ext uri="{0D108BD9-81ED-4DB2-BD59-A6C34878D82A}">
                    <a16:rowId xmlns:a16="http://schemas.microsoft.com/office/drawing/2014/main" val="1976685125"/>
                  </a:ext>
                </a:extLst>
              </a:tr>
            </a:tbl>
          </a:graphicData>
        </a:graphic>
      </p:graphicFrame>
      <p:grpSp>
        <p:nvGrpSpPr>
          <p:cNvPr id="17" name="Group 16">
            <a:extLst>
              <a:ext uri="{FF2B5EF4-FFF2-40B4-BE49-F238E27FC236}">
                <a16:creationId xmlns:a16="http://schemas.microsoft.com/office/drawing/2014/main" id="{55B43FC6-B04A-DBE7-DA05-5502051449AF}"/>
              </a:ext>
            </a:extLst>
          </p:cNvPr>
          <p:cNvGrpSpPr/>
          <p:nvPr/>
        </p:nvGrpSpPr>
        <p:grpSpPr>
          <a:xfrm>
            <a:off x="324532" y="1967386"/>
            <a:ext cx="2924422" cy="3684070"/>
            <a:chOff x="286476" y="1447890"/>
            <a:chExt cx="2924422" cy="3684070"/>
          </a:xfrm>
        </p:grpSpPr>
        <p:sp>
          <p:nvSpPr>
            <p:cNvPr id="18" name="TextBox 17">
              <a:extLst>
                <a:ext uri="{FF2B5EF4-FFF2-40B4-BE49-F238E27FC236}">
                  <a16:creationId xmlns:a16="http://schemas.microsoft.com/office/drawing/2014/main" id="{3FD27C1F-66DE-E4D2-ADDE-3ACB0B9856D5}"/>
                </a:ext>
              </a:extLst>
            </p:cNvPr>
            <p:cNvSpPr txBox="1"/>
            <p:nvPr/>
          </p:nvSpPr>
          <p:spPr>
            <a:xfrm>
              <a:off x="445497" y="4424074"/>
              <a:ext cx="2765401" cy="707886"/>
            </a:xfrm>
            <a:prstGeom prst="rect">
              <a:avLst/>
            </a:prstGeom>
            <a:noFill/>
          </p:spPr>
          <p:txBody>
            <a:bodyPr wrap="square" rtlCol="0">
              <a:spAutoFit/>
            </a:bodyPr>
            <a:lstStyle/>
            <a:p>
              <a:pPr algn="ctr"/>
              <a:r>
                <a:rPr lang="en-US" sz="2000" b="1" dirty="0">
                  <a:solidFill>
                    <a:srgbClr val="FF0000"/>
                  </a:solidFill>
                </a:rPr>
                <a:t>Banned: Collier Public Schools</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286476" y="1447890"/>
              <a:ext cx="2765401" cy="2861624"/>
              <a:chOff x="1639406" y="1431718"/>
              <a:chExt cx="4158343" cy="4003041"/>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
        <p:nvSpPr>
          <p:cNvPr id="5" name="TextBox 4">
            <a:extLst>
              <a:ext uri="{FF2B5EF4-FFF2-40B4-BE49-F238E27FC236}">
                <a16:creationId xmlns:a16="http://schemas.microsoft.com/office/drawing/2014/main" id="{5C926093-A795-CAF3-B6EC-8CABA3CD0887}"/>
              </a:ext>
            </a:extLst>
          </p:cNvPr>
          <p:cNvSpPr txBox="1"/>
          <p:nvPr/>
        </p:nvSpPr>
        <p:spPr>
          <a:xfrm>
            <a:off x="5634144" y="1117356"/>
            <a:ext cx="3325639" cy="738664"/>
          </a:xfrm>
          <a:prstGeom prst="rect">
            <a:avLst/>
          </a:prstGeom>
          <a:noFill/>
        </p:spPr>
        <p:txBody>
          <a:bodyPr wrap="square" rtlCol="0">
            <a:spAutoFit/>
          </a:bodyPr>
          <a:lstStyle/>
          <a:p>
            <a:r>
              <a:rPr lang="en-US" sz="2400" b="1" dirty="0"/>
              <a:t>Brave New World</a:t>
            </a:r>
          </a:p>
          <a:p>
            <a:pPr marL="800100" lvl="1" indent="-342900">
              <a:buFont typeface="Wingdings" panose="05000000000000000000" pitchFamily="2" charset="2"/>
              <a:buChar char="q"/>
            </a:pPr>
            <a:r>
              <a:rPr lang="en-US" b="1" dirty="0"/>
              <a:t>Aldous Huxley</a:t>
            </a:r>
          </a:p>
        </p:txBody>
      </p:sp>
      <p:sp>
        <p:nvSpPr>
          <p:cNvPr id="14" name="TextBox 13">
            <a:extLst>
              <a:ext uri="{FF2B5EF4-FFF2-40B4-BE49-F238E27FC236}">
                <a16:creationId xmlns:a16="http://schemas.microsoft.com/office/drawing/2014/main" id="{5988FD6D-D6FC-95B0-6135-F7893D3B8245}"/>
              </a:ext>
            </a:extLst>
          </p:cNvPr>
          <p:cNvSpPr txBox="1"/>
          <p:nvPr/>
        </p:nvSpPr>
        <p:spPr>
          <a:xfrm>
            <a:off x="3727262" y="3548531"/>
            <a:ext cx="1871499" cy="338554"/>
          </a:xfrm>
          <a:prstGeom prst="rect">
            <a:avLst/>
          </a:prstGeom>
          <a:noFill/>
        </p:spPr>
        <p:txBody>
          <a:bodyPr wrap="square" rtlCol="0">
            <a:spAutoFit/>
          </a:bodyPr>
          <a:lstStyle/>
          <a:p>
            <a:pPr algn="ctr"/>
            <a:r>
              <a:rPr lang="en-US" sz="1600" b="1" dirty="0"/>
              <a:t>Aldous Huxley</a:t>
            </a:r>
          </a:p>
        </p:txBody>
      </p:sp>
      <p:sp>
        <p:nvSpPr>
          <p:cNvPr id="8" name="TextBox 7">
            <a:extLst>
              <a:ext uri="{FF2B5EF4-FFF2-40B4-BE49-F238E27FC236}">
                <a16:creationId xmlns:a16="http://schemas.microsoft.com/office/drawing/2014/main" id="{5964BC2A-C1B0-0CB4-EBB1-11CB02FCAC48}"/>
              </a:ext>
            </a:extLst>
          </p:cNvPr>
          <p:cNvSpPr txBox="1"/>
          <p:nvPr/>
        </p:nvSpPr>
        <p:spPr>
          <a:xfrm>
            <a:off x="5893414" y="2526676"/>
            <a:ext cx="2987064" cy="1477328"/>
          </a:xfrm>
          <a:prstGeom prst="rect">
            <a:avLst/>
          </a:prstGeom>
          <a:noFill/>
          <a:ln>
            <a:solidFill>
              <a:schemeClr val="tx1"/>
            </a:solidFill>
          </a:ln>
        </p:spPr>
        <p:txBody>
          <a:bodyPr wrap="square">
            <a:spAutoFit/>
          </a:bodyPr>
          <a:lstStyle/>
          <a:p>
            <a:r>
              <a:rPr lang="en-US" b="0" i="0" dirty="0">
                <a:effectLst/>
              </a:rPr>
              <a:t>In 1999, the </a:t>
            </a:r>
            <a:r>
              <a:rPr lang="en-US" dirty="0"/>
              <a:t>Modern Library</a:t>
            </a:r>
            <a:r>
              <a:rPr lang="en-US" b="0" i="0" dirty="0">
                <a:effectLst/>
              </a:rPr>
              <a:t> ranked </a:t>
            </a:r>
            <a:r>
              <a:rPr lang="en-US" b="0" i="1" dirty="0">
                <a:effectLst/>
              </a:rPr>
              <a:t>Brave New World</a:t>
            </a:r>
            <a:r>
              <a:rPr lang="en-US" b="0" i="0" dirty="0">
                <a:effectLst/>
              </a:rPr>
              <a:t> fifth on its list of the </a:t>
            </a:r>
            <a:r>
              <a:rPr lang="en-US" dirty="0"/>
              <a:t>100 best English-language novels of the 20th century</a:t>
            </a:r>
          </a:p>
        </p:txBody>
      </p:sp>
      <p:pic>
        <p:nvPicPr>
          <p:cNvPr id="13" name="Picture 12">
            <a:extLst>
              <a:ext uri="{FF2B5EF4-FFF2-40B4-BE49-F238E27FC236}">
                <a16:creationId xmlns:a16="http://schemas.microsoft.com/office/drawing/2014/main" id="{B856F977-2470-29DB-9216-F8D8829146CF}"/>
              </a:ext>
            </a:extLst>
          </p:cNvPr>
          <p:cNvPicPr>
            <a:picLocks noChangeAspect="1"/>
          </p:cNvPicPr>
          <p:nvPr/>
        </p:nvPicPr>
        <p:blipFill>
          <a:blip r:embed="rId4"/>
          <a:stretch>
            <a:fillRect/>
          </a:stretch>
        </p:blipFill>
        <p:spPr>
          <a:xfrm>
            <a:off x="3613738" y="1133592"/>
            <a:ext cx="1916523" cy="2406796"/>
          </a:xfrm>
          <a:prstGeom prst="rect">
            <a:avLst/>
          </a:prstGeom>
        </p:spPr>
      </p:pic>
      <p:sp>
        <p:nvSpPr>
          <p:cNvPr id="4" name="TextBox 3">
            <a:extLst>
              <a:ext uri="{FF2B5EF4-FFF2-40B4-BE49-F238E27FC236}">
                <a16:creationId xmlns:a16="http://schemas.microsoft.com/office/drawing/2014/main" id="{79300EDE-92C3-A36B-09CB-DFDF62D62F18}"/>
              </a:ext>
            </a:extLst>
          </p:cNvPr>
          <p:cNvSpPr txBox="1"/>
          <p:nvPr/>
        </p:nvSpPr>
        <p:spPr>
          <a:xfrm>
            <a:off x="3799475" y="4674659"/>
            <a:ext cx="4597400" cy="646331"/>
          </a:xfrm>
          <a:prstGeom prst="rect">
            <a:avLst/>
          </a:prstGeom>
          <a:noFill/>
        </p:spPr>
        <p:txBody>
          <a:bodyPr wrap="square">
            <a:spAutoFit/>
          </a:bodyPr>
          <a:lstStyle/>
          <a:p>
            <a:r>
              <a:rPr lang="en-US" b="1" i="0" dirty="0">
                <a:solidFill>
                  <a:srgbClr val="0F1111"/>
                </a:solidFill>
                <a:effectLst/>
                <a:latin typeface="Amazon Ember"/>
              </a:rPr>
              <a:t>"A masterpiece. ... One of the most prophetic dystopian works." </a:t>
            </a:r>
            <a:r>
              <a:rPr lang="en-US" b="1" i="1" dirty="0">
                <a:solidFill>
                  <a:srgbClr val="0F1111"/>
                </a:solidFill>
                <a:effectLst/>
                <a:latin typeface="Amazon Ember"/>
              </a:rPr>
              <a:t>—Wall Street Journal</a:t>
            </a:r>
            <a:endParaRPr lang="en-US" dirty="0"/>
          </a:p>
        </p:txBody>
      </p:sp>
    </p:spTree>
    <p:extLst>
      <p:ext uri="{BB962C8B-B14F-4D97-AF65-F5344CB8AC3E}">
        <p14:creationId xmlns:p14="http://schemas.microsoft.com/office/powerpoint/2010/main" val="3314721500"/>
      </p:ext>
    </p:extLst>
  </p:cSld>
  <p:clrMapOvr>
    <a:masterClrMapping/>
  </p:clrMapOvr>
  <mc:AlternateContent xmlns:mc="http://schemas.openxmlformats.org/markup-compatibility/2006" xmlns:p14="http://schemas.microsoft.com/office/powerpoint/2010/main">
    <mc:Choice Requires="p14">
      <p:transition p14:dur="10" advTm="16000"/>
    </mc:Choice>
    <mc:Fallback xmlns="">
      <p:transition advTm="1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4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200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TOTALITARIAN STATES</a:t>
            </a:r>
          </a:p>
          <a:p>
            <a:pPr algn="ctr"/>
            <a:r>
              <a:rPr lang="en-US" sz="2400" b="1" spc="300" dirty="0"/>
              <a:t>BAN IDEAS, AUTHORS &amp; BOOKS</a:t>
            </a:r>
          </a:p>
        </p:txBody>
      </p:sp>
      <p:grpSp>
        <p:nvGrpSpPr>
          <p:cNvPr id="16" name="Group 15">
            <a:extLst>
              <a:ext uri="{FF2B5EF4-FFF2-40B4-BE49-F238E27FC236}">
                <a16:creationId xmlns:a16="http://schemas.microsoft.com/office/drawing/2014/main" id="{23E760EE-8CBB-F4E8-6F09-4CB5850D38CA}"/>
              </a:ext>
            </a:extLst>
          </p:cNvPr>
          <p:cNvGrpSpPr/>
          <p:nvPr/>
        </p:nvGrpSpPr>
        <p:grpSpPr>
          <a:xfrm>
            <a:off x="0" y="5812971"/>
            <a:ext cx="9144000" cy="996450"/>
            <a:chOff x="0" y="5812971"/>
            <a:chExt cx="9144000" cy="996450"/>
          </a:xfrm>
        </p:grpSpPr>
        <p:sp>
          <p:nvSpPr>
            <p:cNvPr id="17" name="Rectangle 16">
              <a:extLst>
                <a:ext uri="{FF2B5EF4-FFF2-40B4-BE49-F238E27FC236}">
                  <a16:creationId xmlns:a16="http://schemas.microsoft.com/office/drawing/2014/main" id="{BF8A71DC-4D64-6B94-C607-D9FC54FBDCA2}"/>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51B0DC0-247A-4778-2132-1561243E5217}"/>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pSp>
      <p:sp>
        <p:nvSpPr>
          <p:cNvPr id="4" name="TextBox 3">
            <a:extLst>
              <a:ext uri="{FF2B5EF4-FFF2-40B4-BE49-F238E27FC236}">
                <a16:creationId xmlns:a16="http://schemas.microsoft.com/office/drawing/2014/main" id="{138564CB-36A3-4B18-8815-94B9D46D6BB5}"/>
              </a:ext>
            </a:extLst>
          </p:cNvPr>
          <p:cNvSpPr txBox="1"/>
          <p:nvPr/>
        </p:nvSpPr>
        <p:spPr>
          <a:xfrm>
            <a:off x="510521" y="1816119"/>
            <a:ext cx="5323506" cy="2677656"/>
          </a:xfrm>
          <a:prstGeom prst="rect">
            <a:avLst/>
          </a:prstGeom>
          <a:noFill/>
        </p:spPr>
        <p:txBody>
          <a:bodyPr wrap="square">
            <a:spAutoFit/>
          </a:bodyPr>
          <a:lstStyle/>
          <a:p>
            <a:r>
              <a:rPr lang="en-US" sz="2400" b="1" i="0" dirty="0">
                <a:solidFill>
                  <a:srgbClr val="2F2A53"/>
                </a:solidFill>
                <a:effectLst/>
                <a:latin typeface="Kepler"/>
              </a:rPr>
              <a:t>“Today, some of the books that shaped my life and the lives of so many others — are being challenged by people who disagree with certain ideas or persp</a:t>
            </a:r>
            <a:r>
              <a:rPr lang="en-US" sz="2400" b="1" dirty="0">
                <a:solidFill>
                  <a:srgbClr val="2F2A53"/>
                </a:solidFill>
                <a:latin typeface="Kepler"/>
              </a:rPr>
              <a:t>ectives.</a:t>
            </a:r>
            <a:r>
              <a:rPr lang="en-US" sz="2400" b="1" i="0" dirty="0">
                <a:solidFill>
                  <a:srgbClr val="2F2A53"/>
                </a:solidFill>
                <a:effectLst/>
                <a:latin typeface="Kepler"/>
              </a:rPr>
              <a:t> </a:t>
            </a:r>
          </a:p>
          <a:p>
            <a:endParaRPr lang="en-US" sz="2400" b="1" dirty="0">
              <a:solidFill>
                <a:srgbClr val="2F2A53"/>
              </a:solidFill>
              <a:latin typeface="Kepler"/>
            </a:endParaRPr>
          </a:p>
          <a:p>
            <a:r>
              <a:rPr lang="en-US" sz="2400" b="1" i="0" dirty="0">
                <a:solidFill>
                  <a:srgbClr val="2F2A53"/>
                </a:solidFill>
                <a:effectLst/>
              </a:rPr>
              <a:t>Barack Obama</a:t>
            </a:r>
            <a:endParaRPr lang="en-US" sz="2400" b="1" dirty="0"/>
          </a:p>
        </p:txBody>
      </p:sp>
      <p:sp>
        <p:nvSpPr>
          <p:cNvPr id="8" name="Rectangle 7">
            <a:extLst>
              <a:ext uri="{FF2B5EF4-FFF2-40B4-BE49-F238E27FC236}">
                <a16:creationId xmlns:a16="http://schemas.microsoft.com/office/drawing/2014/main" id="{702C5792-109D-4268-2E48-31827D488AB1}"/>
              </a:ext>
            </a:extLst>
          </p:cNvPr>
          <p:cNvSpPr/>
          <p:nvPr/>
        </p:nvSpPr>
        <p:spPr>
          <a:xfrm>
            <a:off x="6720840" y="1518547"/>
            <a:ext cx="2164080" cy="24023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CD804B1-6DFB-A9A3-A985-6EFD82D7F397}"/>
              </a:ext>
            </a:extLst>
          </p:cNvPr>
          <p:cNvSpPr txBox="1"/>
          <p:nvPr/>
        </p:nvSpPr>
        <p:spPr>
          <a:xfrm>
            <a:off x="538814" y="1781018"/>
            <a:ext cx="5323506" cy="1877437"/>
          </a:xfrm>
          <a:prstGeom prst="rect">
            <a:avLst/>
          </a:prstGeom>
          <a:solidFill>
            <a:schemeClr val="bg1"/>
          </a:solidFill>
        </p:spPr>
        <p:txBody>
          <a:bodyPr wrap="square">
            <a:spAutoFit/>
          </a:bodyPr>
          <a:lstStyle/>
          <a:p>
            <a:r>
              <a:rPr lang="en-US" sz="2400" b="1" i="0" dirty="0">
                <a:solidFill>
                  <a:srgbClr val="2F2A53"/>
                </a:solidFill>
                <a:effectLst/>
                <a:latin typeface="Kepler"/>
              </a:rPr>
              <a:t>And librarians are on the front lines, fighting every day to make the widest possible range of viewpoints, opinions, and ideas available to everyone</a:t>
            </a:r>
            <a:r>
              <a:rPr lang="en-US" sz="2400" b="1" dirty="0">
                <a:solidFill>
                  <a:srgbClr val="2F2A53"/>
                </a:solidFill>
                <a:latin typeface="Kepler"/>
              </a:rPr>
              <a:t>.</a:t>
            </a:r>
          </a:p>
          <a:p>
            <a:endParaRPr lang="en-US" sz="2000" b="1" i="0" dirty="0">
              <a:solidFill>
                <a:srgbClr val="2F2A53"/>
              </a:solidFill>
              <a:effectLst/>
              <a:latin typeface="Kepler"/>
            </a:endParaRPr>
          </a:p>
        </p:txBody>
      </p:sp>
      <p:pic>
        <p:nvPicPr>
          <p:cNvPr id="5" name="Picture 4">
            <a:extLst>
              <a:ext uri="{FF2B5EF4-FFF2-40B4-BE49-F238E27FC236}">
                <a16:creationId xmlns:a16="http://schemas.microsoft.com/office/drawing/2014/main" id="{4E46EFC5-8D7A-2473-6990-D415F49259A4}"/>
              </a:ext>
            </a:extLst>
          </p:cNvPr>
          <p:cNvPicPr>
            <a:picLocks noChangeAspect="1"/>
          </p:cNvPicPr>
          <p:nvPr/>
        </p:nvPicPr>
        <p:blipFill>
          <a:blip r:embed="rId3"/>
          <a:stretch>
            <a:fillRect/>
          </a:stretch>
        </p:blipFill>
        <p:spPr>
          <a:xfrm>
            <a:off x="6129631" y="1997120"/>
            <a:ext cx="2262529" cy="2863759"/>
          </a:xfrm>
          <a:prstGeom prst="rect">
            <a:avLst/>
          </a:prstGeom>
        </p:spPr>
      </p:pic>
    </p:spTree>
    <p:extLst>
      <p:ext uri="{BB962C8B-B14F-4D97-AF65-F5344CB8AC3E}">
        <p14:creationId xmlns:p14="http://schemas.microsoft.com/office/powerpoint/2010/main" val="1423036983"/>
      </p:ext>
    </p:extLst>
  </p:cSld>
  <p:clrMapOvr>
    <a:masterClrMapping/>
  </p:clrMapOvr>
  <mc:AlternateContent xmlns:mc="http://schemas.openxmlformats.org/markup-compatibility/2006" xmlns:p14="http://schemas.microsoft.com/office/powerpoint/2010/main">
    <mc:Choice Requires="p14">
      <p:transition p14:dur="10" advTm="16000"/>
    </mc:Choice>
    <mc:Fallback xmlns="">
      <p:transition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800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pic>
        <p:nvPicPr>
          <p:cNvPr id="6" name="Picture 5">
            <a:extLst>
              <a:ext uri="{FF2B5EF4-FFF2-40B4-BE49-F238E27FC236}">
                <a16:creationId xmlns:a16="http://schemas.microsoft.com/office/drawing/2014/main" id="{AEDBE7D3-A812-4BA1-2269-D6068292F535}"/>
              </a:ext>
            </a:extLst>
          </p:cNvPr>
          <p:cNvPicPr>
            <a:picLocks noChangeAspect="1"/>
          </p:cNvPicPr>
          <p:nvPr/>
        </p:nvPicPr>
        <p:blipFill>
          <a:blip r:embed="rId3"/>
          <a:stretch>
            <a:fillRect/>
          </a:stretch>
        </p:blipFill>
        <p:spPr>
          <a:xfrm>
            <a:off x="354519" y="930258"/>
            <a:ext cx="2544704" cy="3839509"/>
          </a:xfrm>
          <a:prstGeom prst="rect">
            <a:avLst/>
          </a:prstGeom>
        </p:spPr>
      </p:pic>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3040845206"/>
              </p:ext>
            </p:extLst>
          </p:nvPr>
        </p:nvGraphicFramePr>
        <p:xfrm>
          <a:off x="5634144" y="1976925"/>
          <a:ext cx="3391331" cy="3226715"/>
        </p:xfrm>
        <a:graphic>
          <a:graphicData uri="http://schemas.openxmlformats.org/drawingml/2006/table">
            <a:tbl>
              <a:tblPr firstRow="1" bandRow="1">
                <a:tableStyleId>{5C22544A-7EE6-4342-B048-85BDC9FD1C3A}</a:tableStyleId>
              </a:tblPr>
              <a:tblGrid>
                <a:gridCol w="728346">
                  <a:extLst>
                    <a:ext uri="{9D8B030D-6E8A-4147-A177-3AD203B41FA5}">
                      <a16:colId xmlns:a16="http://schemas.microsoft.com/office/drawing/2014/main" val="657750012"/>
                    </a:ext>
                  </a:extLst>
                </a:gridCol>
                <a:gridCol w="2662985">
                  <a:extLst>
                    <a:ext uri="{9D8B030D-6E8A-4147-A177-3AD203B41FA5}">
                      <a16:colId xmlns:a16="http://schemas.microsoft.com/office/drawing/2014/main" val="4270993927"/>
                    </a:ext>
                  </a:extLst>
                </a:gridCol>
              </a:tblGrid>
              <a:tr h="319555">
                <a:tc>
                  <a:txBody>
                    <a:bodyPr/>
                    <a:lstStyle/>
                    <a:p>
                      <a:pPr algn="ctr"/>
                      <a:r>
                        <a:rPr lang="en-US" sz="1600" b="1" dirty="0">
                          <a:solidFill>
                            <a:schemeClr val="tx1"/>
                          </a:solidFill>
                        </a:rPr>
                        <a:t>1982</a:t>
                      </a:r>
                    </a:p>
                  </a:txBody>
                  <a:tcPr>
                    <a:solidFill>
                      <a:schemeClr val="bg1"/>
                    </a:solidFill>
                  </a:tcPr>
                </a:tc>
                <a:tc>
                  <a:txBody>
                    <a:bodyPr/>
                    <a:lstStyle/>
                    <a:p>
                      <a:r>
                        <a:rPr lang="en-US" sz="1600" b="1" dirty="0">
                          <a:solidFill>
                            <a:schemeClr val="tx1"/>
                          </a:solidFill>
                        </a:rPr>
                        <a:t>Published</a:t>
                      </a:r>
                    </a:p>
                  </a:txBody>
                  <a:tcPr>
                    <a:solidFill>
                      <a:schemeClr val="bg1"/>
                    </a:solidFill>
                  </a:tcPr>
                </a:tc>
                <a:extLst>
                  <a:ext uri="{0D108BD9-81ED-4DB2-BD59-A6C34878D82A}">
                    <a16:rowId xmlns:a16="http://schemas.microsoft.com/office/drawing/2014/main" val="3953240557"/>
                  </a:ext>
                </a:extLst>
              </a:tr>
              <a:tr h="1580795">
                <a:tc>
                  <a:txBody>
                    <a:bodyPr/>
                    <a:lstStyle/>
                    <a:p>
                      <a:pPr algn="ctr"/>
                      <a:r>
                        <a:rPr lang="en-US" sz="1600" b="1" dirty="0"/>
                        <a:t>1983  1983</a:t>
                      </a:r>
                    </a:p>
                  </a:txBody>
                  <a:tcPr>
                    <a:solidFill>
                      <a:schemeClr val="bg1"/>
                    </a:solidFill>
                  </a:tcPr>
                </a:tc>
                <a:tc>
                  <a:txBody>
                    <a:bodyPr/>
                    <a:lstStyle/>
                    <a:p>
                      <a:pPr marL="0" indent="0">
                        <a:buFont typeface="Arial" panose="020B0604020202020204" pitchFamily="34" charset="0"/>
                        <a:buNone/>
                      </a:pPr>
                      <a:r>
                        <a:rPr lang="en-US" sz="1600" b="1" dirty="0"/>
                        <a:t>Pulitzer Prize</a:t>
                      </a:r>
                    </a:p>
                    <a:p>
                      <a:pPr marL="0" indent="0">
                        <a:buFont typeface="Arial" panose="020B0604020202020204" pitchFamily="34" charset="0"/>
                        <a:buNone/>
                      </a:pPr>
                      <a:r>
                        <a:rPr lang="en-US" sz="1600" b="1" dirty="0"/>
                        <a:t>National Book Award for Fiction</a:t>
                      </a:r>
                    </a:p>
                    <a:p>
                      <a:pPr marL="0" indent="0">
                        <a:buFont typeface="Arial" panose="020B0604020202020204" pitchFamily="34" charset="0"/>
                        <a:buNone/>
                      </a:pPr>
                      <a:endParaRPr lang="en-US" sz="1600" b="1" dirty="0"/>
                    </a:p>
                  </a:txBody>
                  <a:tcPr>
                    <a:solidFill>
                      <a:schemeClr val="bg1"/>
                    </a:solidFill>
                  </a:tcPr>
                </a:tc>
                <a:extLst>
                  <a:ext uri="{0D108BD9-81ED-4DB2-BD59-A6C34878D82A}">
                    <a16:rowId xmlns:a16="http://schemas.microsoft.com/office/drawing/2014/main" val="3288107389"/>
                  </a:ext>
                </a:extLst>
              </a:tr>
              <a:tr h="774375">
                <a:tc gridSpan="2">
                  <a:txBody>
                    <a:bodyPr/>
                    <a:lstStyle/>
                    <a:p>
                      <a:pPr algn="l"/>
                      <a:endParaRPr lang="en-US" sz="1600" b="1" dirty="0"/>
                    </a:p>
                    <a:p>
                      <a:pPr algn="l"/>
                      <a:endParaRPr lang="en-US" sz="1600" b="1" dirty="0"/>
                    </a:p>
                    <a:p>
                      <a:pPr algn="l"/>
                      <a:endParaRPr lang="en-US" sz="1600" b="1" dirty="0"/>
                    </a:p>
                    <a:p>
                      <a:pPr algn="l"/>
                      <a:endParaRPr lang="en-US" sz="1600" b="1" dirty="0"/>
                    </a:p>
                    <a:p>
                      <a:pPr algn="l"/>
                      <a:endParaRPr lang="en-US" sz="1600" b="1" dirty="0"/>
                    </a:p>
                  </a:txBody>
                  <a:tcPr>
                    <a:solidFill>
                      <a:schemeClr val="bg1"/>
                    </a:solidFill>
                  </a:tcPr>
                </a:tc>
                <a:tc hMerge="1">
                  <a:txBody>
                    <a:bodyPr/>
                    <a:lstStyle/>
                    <a:p>
                      <a:endParaRPr lang="en-US" sz="1600" b="1" dirty="0"/>
                    </a:p>
                  </a:txBody>
                  <a:tcPr>
                    <a:solidFill>
                      <a:schemeClr val="bg1"/>
                    </a:solidFill>
                  </a:tcPr>
                </a:tc>
                <a:extLst>
                  <a:ext uri="{0D108BD9-81ED-4DB2-BD59-A6C34878D82A}">
                    <a16:rowId xmlns:a16="http://schemas.microsoft.com/office/drawing/2014/main" val="1976685125"/>
                  </a:ext>
                </a:extLst>
              </a:tr>
            </a:tbl>
          </a:graphicData>
        </a:graphic>
      </p:graphicFrame>
      <p:grpSp>
        <p:nvGrpSpPr>
          <p:cNvPr id="17" name="Group 16">
            <a:extLst>
              <a:ext uri="{FF2B5EF4-FFF2-40B4-BE49-F238E27FC236}">
                <a16:creationId xmlns:a16="http://schemas.microsoft.com/office/drawing/2014/main" id="{55B43FC6-B04A-DBE7-DA05-5502051449AF}"/>
              </a:ext>
            </a:extLst>
          </p:cNvPr>
          <p:cNvGrpSpPr/>
          <p:nvPr/>
        </p:nvGrpSpPr>
        <p:grpSpPr>
          <a:xfrm>
            <a:off x="244171" y="1961242"/>
            <a:ext cx="2924422" cy="3684070"/>
            <a:chOff x="286476" y="1447890"/>
            <a:chExt cx="2924422" cy="3684070"/>
          </a:xfrm>
        </p:grpSpPr>
        <p:sp>
          <p:nvSpPr>
            <p:cNvPr id="18" name="TextBox 17">
              <a:extLst>
                <a:ext uri="{FF2B5EF4-FFF2-40B4-BE49-F238E27FC236}">
                  <a16:creationId xmlns:a16="http://schemas.microsoft.com/office/drawing/2014/main" id="{3FD27C1F-66DE-E4D2-ADDE-3ACB0B9856D5}"/>
                </a:ext>
              </a:extLst>
            </p:cNvPr>
            <p:cNvSpPr txBox="1"/>
            <p:nvPr/>
          </p:nvSpPr>
          <p:spPr>
            <a:xfrm>
              <a:off x="445497" y="4424074"/>
              <a:ext cx="2765401" cy="707886"/>
            </a:xfrm>
            <a:prstGeom prst="rect">
              <a:avLst/>
            </a:prstGeom>
            <a:noFill/>
          </p:spPr>
          <p:txBody>
            <a:bodyPr wrap="square" rtlCol="0">
              <a:spAutoFit/>
            </a:bodyPr>
            <a:lstStyle/>
            <a:p>
              <a:pPr algn="ctr"/>
              <a:r>
                <a:rPr lang="en-US" sz="2000" b="1" dirty="0">
                  <a:solidFill>
                    <a:srgbClr val="FF0000"/>
                  </a:solidFill>
                </a:rPr>
                <a:t>Banned: Orange County School District</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286476" y="1447890"/>
              <a:ext cx="2765401" cy="2861624"/>
              <a:chOff x="1639406" y="1431718"/>
              <a:chExt cx="4158343" cy="4003041"/>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sp>
        <p:nvSpPr>
          <p:cNvPr id="5" name="TextBox 4">
            <a:extLst>
              <a:ext uri="{FF2B5EF4-FFF2-40B4-BE49-F238E27FC236}">
                <a16:creationId xmlns:a16="http://schemas.microsoft.com/office/drawing/2014/main" id="{5C926093-A795-CAF3-B6EC-8CABA3CD0887}"/>
              </a:ext>
            </a:extLst>
          </p:cNvPr>
          <p:cNvSpPr txBox="1"/>
          <p:nvPr/>
        </p:nvSpPr>
        <p:spPr>
          <a:xfrm>
            <a:off x="5634144" y="1117356"/>
            <a:ext cx="3325639" cy="738664"/>
          </a:xfrm>
          <a:prstGeom prst="rect">
            <a:avLst/>
          </a:prstGeom>
          <a:noFill/>
        </p:spPr>
        <p:txBody>
          <a:bodyPr wrap="square" rtlCol="0">
            <a:spAutoFit/>
          </a:bodyPr>
          <a:lstStyle/>
          <a:p>
            <a:r>
              <a:rPr lang="en-US" sz="2400" b="1" dirty="0"/>
              <a:t>The Color Purple</a:t>
            </a:r>
          </a:p>
          <a:p>
            <a:pPr marL="800100" lvl="1" indent="-342900">
              <a:buFont typeface="Wingdings" panose="05000000000000000000" pitchFamily="2" charset="2"/>
              <a:buChar char="q"/>
            </a:pPr>
            <a:r>
              <a:rPr lang="en-US" b="1" dirty="0"/>
              <a:t>Alice Walker</a:t>
            </a:r>
          </a:p>
        </p:txBody>
      </p:sp>
      <p:sp>
        <p:nvSpPr>
          <p:cNvPr id="14" name="TextBox 13">
            <a:extLst>
              <a:ext uri="{FF2B5EF4-FFF2-40B4-BE49-F238E27FC236}">
                <a16:creationId xmlns:a16="http://schemas.microsoft.com/office/drawing/2014/main" id="{5988FD6D-D6FC-95B0-6135-F7893D3B8245}"/>
              </a:ext>
            </a:extLst>
          </p:cNvPr>
          <p:cNvSpPr txBox="1"/>
          <p:nvPr/>
        </p:nvSpPr>
        <p:spPr>
          <a:xfrm>
            <a:off x="3582861" y="3734009"/>
            <a:ext cx="1871499" cy="338554"/>
          </a:xfrm>
          <a:prstGeom prst="rect">
            <a:avLst/>
          </a:prstGeom>
          <a:noFill/>
        </p:spPr>
        <p:txBody>
          <a:bodyPr wrap="square" rtlCol="0">
            <a:spAutoFit/>
          </a:bodyPr>
          <a:lstStyle/>
          <a:p>
            <a:pPr algn="ctr"/>
            <a:r>
              <a:rPr lang="en-US" sz="1600" b="1" dirty="0"/>
              <a:t>Alice Walker</a:t>
            </a:r>
          </a:p>
        </p:txBody>
      </p:sp>
      <p:pic>
        <p:nvPicPr>
          <p:cNvPr id="8" name="Picture 7">
            <a:extLst>
              <a:ext uri="{FF2B5EF4-FFF2-40B4-BE49-F238E27FC236}">
                <a16:creationId xmlns:a16="http://schemas.microsoft.com/office/drawing/2014/main" id="{D51C5ED9-E868-8508-2B44-A9D8F4D43E38}"/>
              </a:ext>
            </a:extLst>
          </p:cNvPr>
          <p:cNvPicPr>
            <a:picLocks noChangeAspect="1"/>
          </p:cNvPicPr>
          <p:nvPr/>
        </p:nvPicPr>
        <p:blipFill>
          <a:blip r:embed="rId4"/>
          <a:stretch>
            <a:fillRect/>
          </a:stretch>
        </p:blipFill>
        <p:spPr>
          <a:xfrm>
            <a:off x="3582861" y="1133593"/>
            <a:ext cx="1888570" cy="2600416"/>
          </a:xfrm>
          <a:prstGeom prst="rect">
            <a:avLst/>
          </a:prstGeom>
        </p:spPr>
      </p:pic>
      <p:sp>
        <p:nvSpPr>
          <p:cNvPr id="13" name="TextBox 12">
            <a:extLst>
              <a:ext uri="{FF2B5EF4-FFF2-40B4-BE49-F238E27FC236}">
                <a16:creationId xmlns:a16="http://schemas.microsoft.com/office/drawing/2014/main" id="{1903868D-B73C-F807-5C3A-9B0FC53A4EBA}"/>
              </a:ext>
            </a:extLst>
          </p:cNvPr>
          <p:cNvSpPr txBox="1"/>
          <p:nvPr/>
        </p:nvSpPr>
        <p:spPr>
          <a:xfrm>
            <a:off x="5811520" y="3387183"/>
            <a:ext cx="2977961" cy="1477328"/>
          </a:xfrm>
          <a:prstGeom prst="rect">
            <a:avLst/>
          </a:prstGeom>
          <a:noFill/>
          <a:ln>
            <a:solidFill>
              <a:schemeClr val="tx1"/>
            </a:solidFill>
          </a:ln>
        </p:spPr>
        <p:txBody>
          <a:bodyPr wrap="square">
            <a:spAutoFit/>
          </a:bodyPr>
          <a:lstStyle/>
          <a:p>
            <a:pPr algn="ctr"/>
            <a:r>
              <a:rPr lang="en-US" b="0" i="0" dirty="0">
                <a:solidFill>
                  <a:srgbClr val="202122"/>
                </a:solidFill>
                <a:effectLst/>
              </a:rPr>
              <a:t>Commonly cited justifications for banning the book include sexual explicitness, explicit language, violence, and homosexuality.</a:t>
            </a:r>
            <a:endParaRPr lang="en-US" dirty="0"/>
          </a:p>
        </p:txBody>
      </p:sp>
    </p:spTree>
    <p:extLst>
      <p:ext uri="{BB962C8B-B14F-4D97-AF65-F5344CB8AC3E}">
        <p14:creationId xmlns:p14="http://schemas.microsoft.com/office/powerpoint/2010/main" val="3820379714"/>
      </p:ext>
    </p:extLst>
  </p:cSld>
  <p:clrMapOvr>
    <a:masterClrMapping/>
  </p:clrMapOvr>
  <mc:AlternateContent xmlns:mc="http://schemas.openxmlformats.org/markup-compatibility/2006" xmlns:p14="http://schemas.microsoft.com/office/powerpoint/2010/main">
    <mc:Choice Requires="p14">
      <p:transition p14:dur="10" advTm="16000"/>
    </mc:Choice>
    <mc:Fallback xmlns="">
      <p:transition advTm="1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FLORIDA’S  ASSAULT ON LGBTQ+ STUDENTS</a:t>
            </a:r>
          </a:p>
          <a:p>
            <a:pPr algn="ctr"/>
            <a:r>
              <a:rPr lang="en-US" sz="2400" b="1" spc="300" dirty="0"/>
              <a:t>(2023) </a:t>
            </a:r>
          </a:p>
        </p:txBody>
      </p:sp>
      <p:sp>
        <p:nvSpPr>
          <p:cNvPr id="7" name="TextBox 6">
            <a:extLst>
              <a:ext uri="{FF2B5EF4-FFF2-40B4-BE49-F238E27FC236}">
                <a16:creationId xmlns:a16="http://schemas.microsoft.com/office/drawing/2014/main" id="{29CE3EC8-CAA9-8C1B-DFB3-CD4101E9F31E}"/>
              </a:ext>
            </a:extLst>
          </p:cNvPr>
          <p:cNvSpPr txBox="1"/>
          <p:nvPr/>
        </p:nvSpPr>
        <p:spPr>
          <a:xfrm>
            <a:off x="132788" y="1091318"/>
            <a:ext cx="4337612" cy="2492990"/>
          </a:xfrm>
          <a:prstGeom prst="rect">
            <a:avLst/>
          </a:prstGeom>
          <a:noFill/>
        </p:spPr>
        <p:txBody>
          <a:bodyPr wrap="square">
            <a:spAutoFit/>
          </a:bodyPr>
          <a:lstStyle/>
          <a:p>
            <a:pPr algn="ctr"/>
            <a:r>
              <a:rPr lang="en-US" sz="2400" b="1" i="0" dirty="0">
                <a:solidFill>
                  <a:srgbClr val="FF0000"/>
                </a:solidFill>
                <a:effectLst/>
              </a:rPr>
              <a:t>“DON’T SAY GAY” EXPANSION BILL </a:t>
            </a:r>
          </a:p>
          <a:p>
            <a:pPr algn="ctr"/>
            <a:r>
              <a:rPr lang="en-US" sz="2400" b="1" i="0" dirty="0">
                <a:solidFill>
                  <a:srgbClr val="3C3532"/>
                </a:solidFill>
                <a:effectLst/>
              </a:rPr>
              <a:t>HB </a:t>
            </a:r>
            <a:r>
              <a:rPr lang="en-US" sz="2400" b="1" dirty="0">
                <a:solidFill>
                  <a:srgbClr val="3C3532"/>
                </a:solidFill>
              </a:rPr>
              <a:t>1069</a:t>
            </a:r>
            <a:r>
              <a:rPr lang="en-US" sz="2400" b="0" i="0" dirty="0">
                <a:solidFill>
                  <a:srgbClr val="3C3532"/>
                </a:solidFill>
                <a:effectLst/>
              </a:rPr>
              <a:t> </a:t>
            </a:r>
          </a:p>
          <a:p>
            <a:pPr algn="ctr"/>
            <a:r>
              <a:rPr lang="en-US" dirty="0">
                <a:solidFill>
                  <a:srgbClr val="3C3532"/>
                </a:solidFill>
              </a:rPr>
              <a:t>Signed May 2023</a:t>
            </a:r>
            <a:endParaRPr lang="en-US" b="0" i="0" dirty="0">
              <a:solidFill>
                <a:srgbClr val="3C3532"/>
              </a:solidFill>
              <a:effectLst/>
            </a:endParaRPr>
          </a:p>
          <a:p>
            <a:endParaRPr lang="en-US" sz="1000" b="0" i="0" dirty="0">
              <a:solidFill>
                <a:srgbClr val="3C3532"/>
              </a:solidFill>
              <a:effectLst/>
            </a:endParaRPr>
          </a:p>
          <a:p>
            <a:pPr algn="ctr"/>
            <a:r>
              <a:rPr lang="en-US" sz="2800" b="1" i="0" dirty="0">
                <a:solidFill>
                  <a:srgbClr val="3C3532"/>
                </a:solidFill>
                <a:effectLst/>
              </a:rPr>
              <a:t>Bans </a:t>
            </a:r>
            <a:r>
              <a:rPr lang="en-US" sz="2800" b="1" dirty="0">
                <a:solidFill>
                  <a:srgbClr val="3C3532"/>
                </a:solidFill>
              </a:rPr>
              <a:t>books with</a:t>
            </a:r>
            <a:r>
              <a:rPr lang="en-US" sz="2800" b="1" i="0" dirty="0">
                <a:solidFill>
                  <a:srgbClr val="3C3532"/>
                </a:solidFill>
                <a:effectLst/>
              </a:rPr>
              <a:t> sexual </a:t>
            </a:r>
          </a:p>
          <a:p>
            <a:pPr algn="ctr"/>
            <a:r>
              <a:rPr lang="en-US" sz="2800" b="1" dirty="0">
                <a:solidFill>
                  <a:srgbClr val="3C3532"/>
                </a:solidFill>
              </a:rPr>
              <a:t>content.</a:t>
            </a:r>
            <a:endParaRPr lang="en-US" sz="2800" b="1" dirty="0"/>
          </a:p>
        </p:txBody>
      </p:sp>
      <p:sp>
        <p:nvSpPr>
          <p:cNvPr id="18" name="TextBox 17">
            <a:extLst>
              <a:ext uri="{FF2B5EF4-FFF2-40B4-BE49-F238E27FC236}">
                <a16:creationId xmlns:a16="http://schemas.microsoft.com/office/drawing/2014/main" id="{0FC5FFCB-192A-8A04-1123-68B5B42168BB}"/>
              </a:ext>
            </a:extLst>
          </p:cNvPr>
          <p:cNvSpPr txBox="1"/>
          <p:nvPr/>
        </p:nvSpPr>
        <p:spPr>
          <a:xfrm>
            <a:off x="413198" y="6435649"/>
            <a:ext cx="3037840" cy="307777"/>
          </a:xfrm>
          <a:prstGeom prst="rect">
            <a:avLst/>
          </a:prstGeom>
          <a:noFill/>
        </p:spPr>
        <p:txBody>
          <a:bodyPr wrap="square" rtlCol="0">
            <a:spAutoFit/>
          </a:bodyPr>
          <a:lstStyle/>
          <a:p>
            <a:r>
              <a:rPr lang="en-US" sz="1400" b="1" dirty="0"/>
              <a:t>SOURCE: ACLU FLORIDA 2024</a:t>
            </a:r>
          </a:p>
        </p:txBody>
      </p:sp>
      <p:pic>
        <p:nvPicPr>
          <p:cNvPr id="20" name="Picture 19">
            <a:extLst>
              <a:ext uri="{FF2B5EF4-FFF2-40B4-BE49-F238E27FC236}">
                <a16:creationId xmlns:a16="http://schemas.microsoft.com/office/drawing/2014/main" id="{A987914E-3A41-C049-640B-4E36F204B6CB}"/>
              </a:ext>
            </a:extLst>
          </p:cNvPr>
          <p:cNvPicPr>
            <a:picLocks noChangeAspect="1"/>
          </p:cNvPicPr>
          <p:nvPr/>
        </p:nvPicPr>
        <p:blipFill>
          <a:blip r:embed="rId3"/>
          <a:stretch>
            <a:fillRect/>
          </a:stretch>
        </p:blipFill>
        <p:spPr>
          <a:xfrm>
            <a:off x="413198" y="4081465"/>
            <a:ext cx="1619851" cy="2354184"/>
          </a:xfrm>
          <a:prstGeom prst="rect">
            <a:avLst/>
          </a:prstGeom>
        </p:spPr>
      </p:pic>
      <p:sp>
        <p:nvSpPr>
          <p:cNvPr id="21" name="TextBox 20">
            <a:extLst>
              <a:ext uri="{FF2B5EF4-FFF2-40B4-BE49-F238E27FC236}">
                <a16:creationId xmlns:a16="http://schemas.microsoft.com/office/drawing/2014/main" id="{84ADFEC0-0B8B-CCED-66D9-4842B6B5500C}"/>
              </a:ext>
            </a:extLst>
          </p:cNvPr>
          <p:cNvSpPr txBox="1"/>
          <p:nvPr/>
        </p:nvSpPr>
        <p:spPr>
          <a:xfrm>
            <a:off x="2163695" y="4166941"/>
            <a:ext cx="1483360" cy="2031325"/>
          </a:xfrm>
          <a:prstGeom prst="rect">
            <a:avLst/>
          </a:prstGeom>
          <a:noFill/>
        </p:spPr>
        <p:txBody>
          <a:bodyPr wrap="square" rtlCol="0">
            <a:spAutoFit/>
          </a:bodyPr>
          <a:lstStyle/>
          <a:p>
            <a:r>
              <a:rPr lang="en-US" b="1" dirty="0"/>
              <a:t>Fascist’s attack vulnerable minorities</a:t>
            </a:r>
          </a:p>
          <a:p>
            <a:r>
              <a:rPr lang="en-US" b="1" dirty="0"/>
              <a:t>igniting hate and intolerance.</a:t>
            </a:r>
          </a:p>
        </p:txBody>
      </p:sp>
      <p:sp>
        <p:nvSpPr>
          <p:cNvPr id="10" name="TextBox 9">
            <a:extLst>
              <a:ext uri="{FF2B5EF4-FFF2-40B4-BE49-F238E27FC236}">
                <a16:creationId xmlns:a16="http://schemas.microsoft.com/office/drawing/2014/main" id="{3FA8A12D-7B97-68EA-CB37-DCC988187DED}"/>
              </a:ext>
            </a:extLst>
          </p:cNvPr>
          <p:cNvSpPr txBox="1"/>
          <p:nvPr/>
        </p:nvSpPr>
        <p:spPr>
          <a:xfrm>
            <a:off x="4572000" y="1211488"/>
            <a:ext cx="4429760" cy="1846659"/>
          </a:xfrm>
          <a:prstGeom prst="rect">
            <a:avLst/>
          </a:prstGeom>
          <a:noFill/>
        </p:spPr>
        <p:txBody>
          <a:bodyPr wrap="square">
            <a:spAutoFit/>
          </a:bodyPr>
          <a:lstStyle/>
          <a:p>
            <a:r>
              <a:rPr lang="en-US" b="1" i="0" dirty="0">
                <a:solidFill>
                  <a:srgbClr val="3C3532"/>
                </a:solidFill>
                <a:effectLst/>
                <a:latin typeface="cschoolbook"/>
              </a:rPr>
              <a:t>BANS BOOKS DEPICTING SEXUAL CONDUCT</a:t>
            </a:r>
          </a:p>
          <a:p>
            <a:endParaRPr lang="en-US" sz="600" b="1" i="0" dirty="0">
              <a:solidFill>
                <a:srgbClr val="3C3532"/>
              </a:solidFill>
              <a:effectLst/>
              <a:latin typeface="cschoolbook"/>
            </a:endParaRPr>
          </a:p>
          <a:p>
            <a:pPr marL="285750" indent="-285750">
              <a:buFont typeface="Arial" panose="020B0604020202020204" pitchFamily="34" charset="0"/>
              <a:buChar char="•"/>
            </a:pPr>
            <a:r>
              <a:rPr lang="en-US" b="0" i="0" dirty="0">
                <a:solidFill>
                  <a:srgbClr val="3C3532"/>
                </a:solidFill>
                <a:effectLst/>
                <a:latin typeface="cschoolbook"/>
              </a:rPr>
              <a:t>The bill also allows anyone in the district to object to material that depicts any sexual conduct, even if it is not pornographic, if it is not for a health course. </a:t>
            </a:r>
          </a:p>
        </p:txBody>
      </p:sp>
      <p:sp>
        <p:nvSpPr>
          <p:cNvPr id="12" name="TextBox 11">
            <a:extLst>
              <a:ext uri="{FF2B5EF4-FFF2-40B4-BE49-F238E27FC236}">
                <a16:creationId xmlns:a16="http://schemas.microsoft.com/office/drawing/2014/main" id="{AAE9521A-9E9C-0205-DFD9-9521E5A0CCCB}"/>
              </a:ext>
            </a:extLst>
          </p:cNvPr>
          <p:cNvSpPr txBox="1"/>
          <p:nvPr/>
        </p:nvSpPr>
        <p:spPr>
          <a:xfrm>
            <a:off x="4598276" y="3134899"/>
            <a:ext cx="4346431" cy="2123658"/>
          </a:xfrm>
          <a:prstGeom prst="rect">
            <a:avLst/>
          </a:prstGeom>
          <a:noFill/>
        </p:spPr>
        <p:txBody>
          <a:bodyPr wrap="square">
            <a:spAutoFit/>
          </a:bodyPr>
          <a:lstStyle/>
          <a:p>
            <a:r>
              <a:rPr lang="en-US" b="1" dirty="0">
                <a:solidFill>
                  <a:srgbClr val="3C3532"/>
                </a:solidFill>
                <a:latin typeface="cschoolbook"/>
              </a:rPr>
              <a:t>DENIES TRANS PEOPLE’S EXISTENCE</a:t>
            </a:r>
          </a:p>
          <a:p>
            <a:endParaRPr lang="en-US" sz="500" b="1" dirty="0">
              <a:solidFill>
                <a:srgbClr val="3C3532"/>
              </a:solidFill>
              <a:latin typeface="cschoolbook"/>
            </a:endParaRPr>
          </a:p>
          <a:p>
            <a:pPr marL="285750" indent="-285750">
              <a:buFont typeface="Arial" panose="020B0604020202020204" pitchFamily="34" charset="0"/>
              <a:buChar char="•"/>
            </a:pPr>
            <a:r>
              <a:rPr lang="en-US" b="0" i="0" dirty="0">
                <a:solidFill>
                  <a:srgbClr val="3C3532"/>
                </a:solidFill>
                <a:effectLst/>
                <a:latin typeface="cschoolbook"/>
              </a:rPr>
              <a:t>Requires sex ed programs to teach that sex is determined by reproductive function at birth and is binary and unchangeable and to use only materials approved by the state Department of Education.</a:t>
            </a:r>
            <a:endParaRPr lang="en-US" dirty="0"/>
          </a:p>
        </p:txBody>
      </p:sp>
    </p:spTree>
    <p:extLst>
      <p:ext uri="{BB962C8B-B14F-4D97-AF65-F5344CB8AC3E}">
        <p14:creationId xmlns:p14="http://schemas.microsoft.com/office/powerpoint/2010/main" val="1338278573"/>
      </p:ext>
    </p:extLst>
  </p:cSld>
  <p:clrMapOvr>
    <a:masterClrMapping/>
  </p:clrMapOvr>
  <mc:AlternateContent xmlns:mc="http://schemas.openxmlformats.org/markup-compatibility/2006" xmlns:p14="http://schemas.microsoft.com/office/powerpoint/2010/main">
    <mc:Choice Requires="p14">
      <p:transition p14:dur="10" advTm="36000"/>
    </mc:Choice>
    <mc:Fallback xmlns="">
      <p:transition advTm="3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BANNING IDEAS, AUTHORS &amp; BOOKS</a:t>
            </a:r>
          </a:p>
        </p:txBody>
      </p:sp>
      <p:grpSp>
        <p:nvGrpSpPr>
          <p:cNvPr id="16" name="Group 15">
            <a:extLst>
              <a:ext uri="{FF2B5EF4-FFF2-40B4-BE49-F238E27FC236}">
                <a16:creationId xmlns:a16="http://schemas.microsoft.com/office/drawing/2014/main" id="{23E760EE-8CBB-F4E8-6F09-4CB5850D38CA}"/>
              </a:ext>
            </a:extLst>
          </p:cNvPr>
          <p:cNvGrpSpPr/>
          <p:nvPr/>
        </p:nvGrpSpPr>
        <p:grpSpPr>
          <a:xfrm>
            <a:off x="0" y="5812971"/>
            <a:ext cx="9144000" cy="996450"/>
            <a:chOff x="0" y="5812971"/>
            <a:chExt cx="9144000" cy="996450"/>
          </a:xfrm>
        </p:grpSpPr>
        <p:sp>
          <p:nvSpPr>
            <p:cNvPr id="17" name="Rectangle 16">
              <a:extLst>
                <a:ext uri="{FF2B5EF4-FFF2-40B4-BE49-F238E27FC236}">
                  <a16:creationId xmlns:a16="http://schemas.microsoft.com/office/drawing/2014/main" id="{BF8A71DC-4D64-6B94-C607-D9FC54FBDCA2}"/>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51B0DC0-247A-4778-2132-1561243E5217}"/>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pSp>
      <p:sp>
        <p:nvSpPr>
          <p:cNvPr id="11" name="TextBox 10">
            <a:extLst>
              <a:ext uri="{FF2B5EF4-FFF2-40B4-BE49-F238E27FC236}">
                <a16:creationId xmlns:a16="http://schemas.microsoft.com/office/drawing/2014/main" id="{4CD804B1-6DFB-A9A3-A985-6EFD82D7F397}"/>
              </a:ext>
            </a:extLst>
          </p:cNvPr>
          <p:cNvSpPr txBox="1"/>
          <p:nvPr/>
        </p:nvSpPr>
        <p:spPr>
          <a:xfrm>
            <a:off x="2782388" y="1559988"/>
            <a:ext cx="6230982" cy="1292662"/>
          </a:xfrm>
          <a:prstGeom prst="rect">
            <a:avLst/>
          </a:prstGeom>
          <a:solidFill>
            <a:schemeClr val="bg1"/>
          </a:solidFill>
        </p:spPr>
        <p:txBody>
          <a:bodyPr wrap="square">
            <a:spAutoFit/>
          </a:bodyPr>
          <a:lstStyle/>
          <a:p>
            <a:r>
              <a:rPr lang="en-US" sz="3200" b="1" dirty="0">
                <a:solidFill>
                  <a:srgbClr val="2F2A53"/>
                </a:solidFill>
                <a:latin typeface="Kepler"/>
              </a:rPr>
              <a:t>“Censorship is the child of fear and the father of ignorance.”</a:t>
            </a:r>
          </a:p>
          <a:p>
            <a:endParaRPr lang="en-US" sz="1400" b="1" dirty="0">
              <a:solidFill>
                <a:srgbClr val="2F2A53"/>
              </a:solidFill>
              <a:latin typeface="Kepler"/>
            </a:endParaRPr>
          </a:p>
        </p:txBody>
      </p:sp>
      <p:pic>
        <p:nvPicPr>
          <p:cNvPr id="5" name="Picture 4">
            <a:extLst>
              <a:ext uri="{FF2B5EF4-FFF2-40B4-BE49-F238E27FC236}">
                <a16:creationId xmlns:a16="http://schemas.microsoft.com/office/drawing/2014/main" id="{E5060B58-DE50-E9E2-3CEC-A0CC6725CF61}"/>
              </a:ext>
            </a:extLst>
          </p:cNvPr>
          <p:cNvPicPr>
            <a:picLocks noChangeAspect="1"/>
          </p:cNvPicPr>
          <p:nvPr/>
        </p:nvPicPr>
        <p:blipFill>
          <a:blip r:embed="rId3"/>
          <a:stretch>
            <a:fillRect/>
          </a:stretch>
        </p:blipFill>
        <p:spPr>
          <a:xfrm>
            <a:off x="222069" y="1543728"/>
            <a:ext cx="2265211" cy="3047526"/>
          </a:xfrm>
          <a:prstGeom prst="rect">
            <a:avLst/>
          </a:prstGeom>
        </p:spPr>
      </p:pic>
      <p:sp>
        <p:nvSpPr>
          <p:cNvPr id="7" name="TextBox 6">
            <a:extLst>
              <a:ext uri="{FF2B5EF4-FFF2-40B4-BE49-F238E27FC236}">
                <a16:creationId xmlns:a16="http://schemas.microsoft.com/office/drawing/2014/main" id="{9C9FFAB4-E0F5-07BC-F92E-805D540EB4E3}"/>
              </a:ext>
            </a:extLst>
          </p:cNvPr>
          <p:cNvSpPr txBox="1"/>
          <p:nvPr/>
        </p:nvSpPr>
        <p:spPr>
          <a:xfrm>
            <a:off x="110309" y="4580856"/>
            <a:ext cx="2994660" cy="677108"/>
          </a:xfrm>
          <a:prstGeom prst="rect">
            <a:avLst/>
          </a:prstGeom>
          <a:noFill/>
        </p:spPr>
        <p:txBody>
          <a:bodyPr wrap="square">
            <a:spAutoFit/>
          </a:bodyPr>
          <a:lstStyle/>
          <a:p>
            <a:r>
              <a:rPr lang="en-US" sz="2000" b="1" dirty="0">
                <a:solidFill>
                  <a:srgbClr val="2F2A53"/>
                </a:solidFill>
                <a:latin typeface="Kepler"/>
              </a:rPr>
              <a:t>Laurie Halse Anderson</a:t>
            </a:r>
          </a:p>
          <a:p>
            <a:r>
              <a:rPr lang="en-US" b="1" dirty="0">
                <a:solidFill>
                  <a:srgbClr val="2F2A53"/>
                </a:solidFill>
                <a:latin typeface="Kepler"/>
              </a:rPr>
              <a:t>Author: Young Adult Novels</a:t>
            </a:r>
          </a:p>
        </p:txBody>
      </p:sp>
      <p:grpSp>
        <p:nvGrpSpPr>
          <p:cNvPr id="21" name="Group 20">
            <a:extLst>
              <a:ext uri="{FF2B5EF4-FFF2-40B4-BE49-F238E27FC236}">
                <a16:creationId xmlns:a16="http://schemas.microsoft.com/office/drawing/2014/main" id="{2554E4D9-A4DE-1AD5-5D8B-469C3244254E}"/>
              </a:ext>
            </a:extLst>
          </p:cNvPr>
          <p:cNvGrpSpPr/>
          <p:nvPr/>
        </p:nvGrpSpPr>
        <p:grpSpPr>
          <a:xfrm>
            <a:off x="2905759" y="2731957"/>
            <a:ext cx="5912906" cy="3225175"/>
            <a:chOff x="2905759" y="2731957"/>
            <a:chExt cx="5912906" cy="3225175"/>
          </a:xfrm>
        </p:grpSpPr>
        <p:pic>
          <p:nvPicPr>
            <p:cNvPr id="4" name="Picture 3">
              <a:extLst>
                <a:ext uri="{FF2B5EF4-FFF2-40B4-BE49-F238E27FC236}">
                  <a16:creationId xmlns:a16="http://schemas.microsoft.com/office/drawing/2014/main" id="{5EF72A7F-6855-E948-53B3-D57DF185653E}"/>
                </a:ext>
              </a:extLst>
            </p:cNvPr>
            <p:cNvPicPr>
              <a:picLocks noChangeAspect="1"/>
            </p:cNvPicPr>
            <p:nvPr/>
          </p:nvPicPr>
          <p:blipFill>
            <a:blip r:embed="rId4"/>
            <a:stretch>
              <a:fillRect/>
            </a:stretch>
          </p:blipFill>
          <p:spPr>
            <a:xfrm>
              <a:off x="2977092" y="2731957"/>
              <a:ext cx="5841573" cy="3047526"/>
            </a:xfrm>
            <a:prstGeom prst="rect">
              <a:avLst/>
            </a:prstGeom>
            <a:ln>
              <a:solidFill>
                <a:schemeClr val="tx1"/>
              </a:solidFill>
            </a:ln>
          </p:spPr>
        </p:pic>
        <p:sp>
          <p:nvSpPr>
            <p:cNvPr id="2" name="TextBox 1">
              <a:extLst>
                <a:ext uri="{FF2B5EF4-FFF2-40B4-BE49-F238E27FC236}">
                  <a16:creationId xmlns:a16="http://schemas.microsoft.com/office/drawing/2014/main" id="{0883D6E5-60F2-3254-8819-C8D31424B1F7}"/>
                </a:ext>
              </a:extLst>
            </p:cNvPr>
            <p:cNvSpPr txBox="1"/>
            <p:nvPr/>
          </p:nvSpPr>
          <p:spPr>
            <a:xfrm>
              <a:off x="3104969" y="2731957"/>
              <a:ext cx="4500880" cy="707886"/>
            </a:xfrm>
            <a:prstGeom prst="rect">
              <a:avLst/>
            </a:prstGeom>
            <a:solidFill>
              <a:schemeClr val="bg1"/>
            </a:solidFill>
          </p:spPr>
          <p:txBody>
            <a:bodyPr wrap="square" rtlCol="0">
              <a:spAutoFit/>
            </a:bodyPr>
            <a:lstStyle/>
            <a:p>
              <a:r>
                <a:rPr lang="en-US" sz="2000" b="1" dirty="0"/>
                <a:t>Types of books banned nationally,</a:t>
              </a:r>
            </a:p>
            <a:p>
              <a:r>
                <a:rPr lang="en-US" sz="2000" b="1" dirty="0"/>
                <a:t>(July 1, 2021-Jun 30, 2023)</a:t>
              </a:r>
            </a:p>
          </p:txBody>
        </p:sp>
        <p:sp>
          <p:nvSpPr>
            <p:cNvPr id="6" name="TextBox 5">
              <a:extLst>
                <a:ext uri="{FF2B5EF4-FFF2-40B4-BE49-F238E27FC236}">
                  <a16:creationId xmlns:a16="http://schemas.microsoft.com/office/drawing/2014/main" id="{7B77C947-F8A3-2322-01BA-3EB157360AE7}"/>
                </a:ext>
              </a:extLst>
            </p:cNvPr>
            <p:cNvSpPr txBox="1"/>
            <p:nvPr/>
          </p:nvSpPr>
          <p:spPr>
            <a:xfrm>
              <a:off x="2905759" y="5149896"/>
              <a:ext cx="1208784" cy="646331"/>
            </a:xfrm>
            <a:prstGeom prst="rect">
              <a:avLst/>
            </a:prstGeom>
            <a:solidFill>
              <a:schemeClr val="bg1"/>
            </a:solidFill>
          </p:spPr>
          <p:txBody>
            <a:bodyPr wrap="square" rtlCol="0">
              <a:spAutoFit/>
            </a:bodyPr>
            <a:lstStyle/>
            <a:p>
              <a:pPr algn="ctr"/>
              <a:r>
                <a:rPr lang="en-US" b="1" dirty="0"/>
                <a:t>Young Adult</a:t>
              </a:r>
            </a:p>
          </p:txBody>
        </p:sp>
        <p:sp>
          <p:nvSpPr>
            <p:cNvPr id="8" name="TextBox 7">
              <a:extLst>
                <a:ext uri="{FF2B5EF4-FFF2-40B4-BE49-F238E27FC236}">
                  <a16:creationId xmlns:a16="http://schemas.microsoft.com/office/drawing/2014/main" id="{D2E811D5-9C19-B08A-01E0-3FDA2033FB65}"/>
                </a:ext>
              </a:extLst>
            </p:cNvPr>
            <p:cNvSpPr txBox="1"/>
            <p:nvPr/>
          </p:nvSpPr>
          <p:spPr>
            <a:xfrm>
              <a:off x="3808933" y="5149896"/>
              <a:ext cx="1662078" cy="707886"/>
            </a:xfrm>
            <a:prstGeom prst="rect">
              <a:avLst/>
            </a:prstGeom>
            <a:solidFill>
              <a:schemeClr val="bg1"/>
            </a:solidFill>
          </p:spPr>
          <p:txBody>
            <a:bodyPr wrap="square" rtlCol="0">
              <a:spAutoFit/>
            </a:bodyPr>
            <a:lstStyle/>
            <a:p>
              <a:pPr algn="ctr"/>
              <a:r>
                <a:rPr lang="en-US" b="1" dirty="0"/>
                <a:t> Adult</a:t>
              </a:r>
            </a:p>
            <a:p>
              <a:pPr algn="ctr"/>
              <a:endParaRPr lang="en-US" sz="1100" b="1" dirty="0"/>
            </a:p>
            <a:p>
              <a:pPr algn="ctr"/>
              <a:endParaRPr lang="en-US" sz="1100" b="1" dirty="0"/>
            </a:p>
          </p:txBody>
        </p:sp>
        <p:sp>
          <p:nvSpPr>
            <p:cNvPr id="9" name="TextBox 8">
              <a:extLst>
                <a:ext uri="{FF2B5EF4-FFF2-40B4-BE49-F238E27FC236}">
                  <a16:creationId xmlns:a16="http://schemas.microsoft.com/office/drawing/2014/main" id="{1A58D128-B08E-89F5-7F1A-202E70D9F618}"/>
                </a:ext>
              </a:extLst>
            </p:cNvPr>
            <p:cNvSpPr txBox="1"/>
            <p:nvPr/>
          </p:nvSpPr>
          <p:spPr>
            <a:xfrm>
              <a:off x="5403124" y="5141524"/>
              <a:ext cx="1056640" cy="815608"/>
            </a:xfrm>
            <a:prstGeom prst="rect">
              <a:avLst/>
            </a:prstGeom>
            <a:solidFill>
              <a:schemeClr val="bg1"/>
            </a:solidFill>
          </p:spPr>
          <p:txBody>
            <a:bodyPr wrap="square" rtlCol="0">
              <a:spAutoFit/>
            </a:bodyPr>
            <a:lstStyle/>
            <a:p>
              <a:pPr algn="ctr"/>
              <a:r>
                <a:rPr lang="en-US" b="1" dirty="0"/>
                <a:t>Middle</a:t>
              </a:r>
            </a:p>
            <a:p>
              <a:pPr algn="ctr"/>
              <a:r>
                <a:rPr lang="en-US" b="1" dirty="0"/>
                <a:t>Grade</a:t>
              </a:r>
            </a:p>
            <a:p>
              <a:pPr algn="ctr"/>
              <a:endParaRPr lang="en-US" sz="1050" b="1" dirty="0"/>
            </a:p>
          </p:txBody>
        </p:sp>
        <p:sp>
          <p:nvSpPr>
            <p:cNvPr id="10" name="TextBox 9">
              <a:extLst>
                <a:ext uri="{FF2B5EF4-FFF2-40B4-BE49-F238E27FC236}">
                  <a16:creationId xmlns:a16="http://schemas.microsoft.com/office/drawing/2014/main" id="{4701BD67-1D96-59C5-E8F6-8CCAC41174BF}"/>
                </a:ext>
              </a:extLst>
            </p:cNvPr>
            <p:cNvSpPr txBox="1"/>
            <p:nvPr/>
          </p:nvSpPr>
          <p:spPr>
            <a:xfrm>
              <a:off x="6459764" y="5152692"/>
              <a:ext cx="1208784" cy="646331"/>
            </a:xfrm>
            <a:prstGeom prst="rect">
              <a:avLst/>
            </a:prstGeom>
            <a:solidFill>
              <a:schemeClr val="bg1"/>
            </a:solidFill>
          </p:spPr>
          <p:txBody>
            <a:bodyPr wrap="square" rtlCol="0">
              <a:spAutoFit/>
            </a:bodyPr>
            <a:lstStyle/>
            <a:p>
              <a:pPr algn="ctr"/>
              <a:r>
                <a:rPr lang="en-US" b="1" dirty="0"/>
                <a:t>Picture</a:t>
              </a:r>
            </a:p>
            <a:p>
              <a:pPr algn="ctr"/>
              <a:r>
                <a:rPr lang="en-US" b="1" dirty="0"/>
                <a:t>Book</a:t>
              </a:r>
            </a:p>
          </p:txBody>
        </p:sp>
        <p:sp>
          <p:nvSpPr>
            <p:cNvPr id="12" name="TextBox 11">
              <a:extLst>
                <a:ext uri="{FF2B5EF4-FFF2-40B4-BE49-F238E27FC236}">
                  <a16:creationId xmlns:a16="http://schemas.microsoft.com/office/drawing/2014/main" id="{60CA25D5-0688-40BB-1C6E-CF38D3FE6324}"/>
                </a:ext>
              </a:extLst>
            </p:cNvPr>
            <p:cNvSpPr txBox="1"/>
            <p:nvPr/>
          </p:nvSpPr>
          <p:spPr>
            <a:xfrm>
              <a:off x="7668548" y="5186343"/>
              <a:ext cx="1056640" cy="646331"/>
            </a:xfrm>
            <a:prstGeom prst="rect">
              <a:avLst/>
            </a:prstGeom>
            <a:solidFill>
              <a:schemeClr val="bg1"/>
            </a:solidFill>
          </p:spPr>
          <p:txBody>
            <a:bodyPr wrap="square" rtlCol="0">
              <a:spAutoFit/>
            </a:bodyPr>
            <a:lstStyle/>
            <a:p>
              <a:pPr algn="ctr"/>
              <a:r>
                <a:rPr lang="en-US" b="1" dirty="0"/>
                <a:t>Chapter</a:t>
              </a:r>
            </a:p>
            <a:p>
              <a:pPr algn="ctr"/>
              <a:r>
                <a:rPr lang="en-US" b="1" dirty="0"/>
                <a:t>Book</a:t>
              </a:r>
            </a:p>
          </p:txBody>
        </p:sp>
        <p:sp>
          <p:nvSpPr>
            <p:cNvPr id="13" name="TextBox 12">
              <a:extLst>
                <a:ext uri="{FF2B5EF4-FFF2-40B4-BE49-F238E27FC236}">
                  <a16:creationId xmlns:a16="http://schemas.microsoft.com/office/drawing/2014/main" id="{0CA97FBF-AE61-FD56-DA0A-E2B8C145F241}"/>
                </a:ext>
              </a:extLst>
            </p:cNvPr>
            <p:cNvSpPr txBox="1"/>
            <p:nvPr/>
          </p:nvSpPr>
          <p:spPr>
            <a:xfrm>
              <a:off x="3040465" y="3480495"/>
              <a:ext cx="871720" cy="369332"/>
            </a:xfrm>
            <a:prstGeom prst="rect">
              <a:avLst/>
            </a:prstGeom>
            <a:solidFill>
              <a:schemeClr val="bg1"/>
            </a:solidFill>
          </p:spPr>
          <p:txBody>
            <a:bodyPr wrap="square" rtlCol="0">
              <a:spAutoFit/>
            </a:bodyPr>
            <a:lstStyle/>
            <a:p>
              <a:pPr algn="ctr"/>
              <a:r>
                <a:rPr lang="en-US" b="1" dirty="0"/>
                <a:t>61%</a:t>
              </a:r>
            </a:p>
          </p:txBody>
        </p:sp>
        <p:sp>
          <p:nvSpPr>
            <p:cNvPr id="14" name="TextBox 13">
              <a:extLst>
                <a:ext uri="{FF2B5EF4-FFF2-40B4-BE49-F238E27FC236}">
                  <a16:creationId xmlns:a16="http://schemas.microsoft.com/office/drawing/2014/main" id="{2194AEA7-315B-387F-AB99-392BB485A35D}"/>
                </a:ext>
              </a:extLst>
            </p:cNvPr>
            <p:cNvSpPr txBox="1"/>
            <p:nvPr/>
          </p:nvSpPr>
          <p:spPr>
            <a:xfrm>
              <a:off x="4277360" y="4242480"/>
              <a:ext cx="762000" cy="369332"/>
            </a:xfrm>
            <a:prstGeom prst="rect">
              <a:avLst/>
            </a:prstGeom>
            <a:solidFill>
              <a:schemeClr val="bg1"/>
            </a:solidFill>
          </p:spPr>
          <p:txBody>
            <a:bodyPr wrap="square" rtlCol="0">
              <a:spAutoFit/>
            </a:bodyPr>
            <a:lstStyle/>
            <a:p>
              <a:pPr algn="ctr"/>
              <a:r>
                <a:rPr lang="en-US" b="1" dirty="0"/>
                <a:t>22%</a:t>
              </a:r>
            </a:p>
          </p:txBody>
        </p:sp>
        <p:sp>
          <p:nvSpPr>
            <p:cNvPr id="15" name="TextBox 14">
              <a:extLst>
                <a:ext uri="{FF2B5EF4-FFF2-40B4-BE49-F238E27FC236}">
                  <a16:creationId xmlns:a16="http://schemas.microsoft.com/office/drawing/2014/main" id="{59648576-5079-2A1A-CC96-074CEBDE2AF8}"/>
                </a:ext>
              </a:extLst>
            </p:cNvPr>
            <p:cNvSpPr txBox="1"/>
            <p:nvPr/>
          </p:nvSpPr>
          <p:spPr>
            <a:xfrm>
              <a:off x="5516878" y="4523591"/>
              <a:ext cx="762000" cy="369332"/>
            </a:xfrm>
            <a:prstGeom prst="rect">
              <a:avLst/>
            </a:prstGeom>
            <a:solidFill>
              <a:schemeClr val="bg1"/>
            </a:solidFill>
          </p:spPr>
          <p:txBody>
            <a:bodyPr wrap="square" rtlCol="0">
              <a:spAutoFit/>
            </a:bodyPr>
            <a:lstStyle/>
            <a:p>
              <a:pPr algn="ctr"/>
              <a:r>
                <a:rPr lang="en-US" b="1" dirty="0"/>
                <a:t>11%</a:t>
              </a:r>
            </a:p>
          </p:txBody>
        </p:sp>
        <p:sp>
          <p:nvSpPr>
            <p:cNvPr id="19" name="TextBox 18">
              <a:extLst>
                <a:ext uri="{FF2B5EF4-FFF2-40B4-BE49-F238E27FC236}">
                  <a16:creationId xmlns:a16="http://schemas.microsoft.com/office/drawing/2014/main" id="{48DED736-D0F5-215B-DF0B-562678BDE66E}"/>
                </a:ext>
              </a:extLst>
            </p:cNvPr>
            <p:cNvSpPr txBox="1"/>
            <p:nvPr/>
          </p:nvSpPr>
          <p:spPr>
            <a:xfrm>
              <a:off x="6696529" y="4607040"/>
              <a:ext cx="762000" cy="369332"/>
            </a:xfrm>
            <a:prstGeom prst="rect">
              <a:avLst/>
            </a:prstGeom>
            <a:solidFill>
              <a:schemeClr val="bg1"/>
            </a:solidFill>
          </p:spPr>
          <p:txBody>
            <a:bodyPr wrap="square" rtlCol="0">
              <a:spAutoFit/>
            </a:bodyPr>
            <a:lstStyle/>
            <a:p>
              <a:pPr algn="ctr"/>
              <a:r>
                <a:rPr lang="en-US" b="1" dirty="0"/>
                <a:t>4%</a:t>
              </a:r>
            </a:p>
          </p:txBody>
        </p:sp>
        <p:sp>
          <p:nvSpPr>
            <p:cNvPr id="20" name="TextBox 19">
              <a:extLst>
                <a:ext uri="{FF2B5EF4-FFF2-40B4-BE49-F238E27FC236}">
                  <a16:creationId xmlns:a16="http://schemas.microsoft.com/office/drawing/2014/main" id="{172FD153-AE0F-E427-BDC1-732FD146B77C}"/>
                </a:ext>
              </a:extLst>
            </p:cNvPr>
            <p:cNvSpPr txBox="1"/>
            <p:nvPr/>
          </p:nvSpPr>
          <p:spPr>
            <a:xfrm>
              <a:off x="7868773" y="4649352"/>
              <a:ext cx="762000" cy="369332"/>
            </a:xfrm>
            <a:prstGeom prst="rect">
              <a:avLst/>
            </a:prstGeom>
            <a:solidFill>
              <a:schemeClr val="bg1"/>
            </a:solidFill>
          </p:spPr>
          <p:txBody>
            <a:bodyPr wrap="square" rtlCol="0">
              <a:spAutoFit/>
            </a:bodyPr>
            <a:lstStyle/>
            <a:p>
              <a:pPr algn="ctr"/>
              <a:r>
                <a:rPr lang="en-US" b="1" dirty="0"/>
                <a:t>&lt;1%</a:t>
              </a:r>
            </a:p>
          </p:txBody>
        </p:sp>
      </p:grpSp>
    </p:spTree>
    <p:extLst>
      <p:ext uri="{BB962C8B-B14F-4D97-AF65-F5344CB8AC3E}">
        <p14:creationId xmlns:p14="http://schemas.microsoft.com/office/powerpoint/2010/main" val="1506133968"/>
      </p:ext>
    </p:extLst>
  </p:cSld>
  <p:clrMapOvr>
    <a:masterClrMapping/>
  </p:clrMapOvr>
  <mc:AlternateContent xmlns:mc="http://schemas.openxmlformats.org/markup-compatibility/2006" xmlns:p14="http://schemas.microsoft.com/office/powerpoint/2010/main">
    <mc:Choice Requires="p14">
      <p:transition p14:dur="10" advTm="22000"/>
    </mc:Choice>
    <mc:Fallback xmlns="">
      <p:transition advTm="2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BANNING IDEAS, AUTHORS &amp; BOOKS</a:t>
            </a:r>
          </a:p>
        </p:txBody>
      </p:sp>
      <p:grpSp>
        <p:nvGrpSpPr>
          <p:cNvPr id="16" name="Group 15">
            <a:extLst>
              <a:ext uri="{FF2B5EF4-FFF2-40B4-BE49-F238E27FC236}">
                <a16:creationId xmlns:a16="http://schemas.microsoft.com/office/drawing/2014/main" id="{23E760EE-8CBB-F4E8-6F09-4CB5850D38CA}"/>
              </a:ext>
            </a:extLst>
          </p:cNvPr>
          <p:cNvGrpSpPr/>
          <p:nvPr/>
        </p:nvGrpSpPr>
        <p:grpSpPr>
          <a:xfrm>
            <a:off x="0" y="5812971"/>
            <a:ext cx="9144000" cy="996450"/>
            <a:chOff x="0" y="5812971"/>
            <a:chExt cx="9144000" cy="996450"/>
          </a:xfrm>
        </p:grpSpPr>
        <p:sp>
          <p:nvSpPr>
            <p:cNvPr id="17" name="Rectangle 16">
              <a:extLst>
                <a:ext uri="{FF2B5EF4-FFF2-40B4-BE49-F238E27FC236}">
                  <a16:creationId xmlns:a16="http://schemas.microsoft.com/office/drawing/2014/main" id="{BF8A71DC-4D64-6B94-C607-D9FC54FBDCA2}"/>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51B0DC0-247A-4778-2132-1561243E5217}"/>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pSp>
      <p:sp>
        <p:nvSpPr>
          <p:cNvPr id="11" name="TextBox 10">
            <a:extLst>
              <a:ext uri="{FF2B5EF4-FFF2-40B4-BE49-F238E27FC236}">
                <a16:creationId xmlns:a16="http://schemas.microsoft.com/office/drawing/2014/main" id="{4CD804B1-6DFB-A9A3-A985-6EFD82D7F397}"/>
              </a:ext>
            </a:extLst>
          </p:cNvPr>
          <p:cNvSpPr txBox="1"/>
          <p:nvPr/>
        </p:nvSpPr>
        <p:spPr>
          <a:xfrm>
            <a:off x="486560" y="1640713"/>
            <a:ext cx="5261095" cy="830997"/>
          </a:xfrm>
          <a:prstGeom prst="rect">
            <a:avLst/>
          </a:prstGeom>
          <a:solidFill>
            <a:schemeClr val="bg1"/>
          </a:solidFill>
        </p:spPr>
        <p:txBody>
          <a:bodyPr wrap="square">
            <a:spAutoFit/>
          </a:bodyPr>
          <a:lstStyle/>
          <a:p>
            <a:r>
              <a:rPr lang="en-US" sz="2400" b="1" dirty="0"/>
              <a:t>“The important task of literature is to free man, not to censor him . . .  </a:t>
            </a:r>
          </a:p>
        </p:txBody>
      </p:sp>
      <p:pic>
        <p:nvPicPr>
          <p:cNvPr id="4" name="Picture 3">
            <a:extLst>
              <a:ext uri="{FF2B5EF4-FFF2-40B4-BE49-F238E27FC236}">
                <a16:creationId xmlns:a16="http://schemas.microsoft.com/office/drawing/2014/main" id="{AEA89C32-CCBB-D16A-C05D-110C0D917E1A}"/>
              </a:ext>
            </a:extLst>
          </p:cNvPr>
          <p:cNvPicPr>
            <a:picLocks noChangeAspect="1"/>
          </p:cNvPicPr>
          <p:nvPr/>
        </p:nvPicPr>
        <p:blipFill>
          <a:blip r:embed="rId3"/>
          <a:stretch>
            <a:fillRect/>
          </a:stretch>
        </p:blipFill>
        <p:spPr>
          <a:xfrm>
            <a:off x="5816615" y="1291138"/>
            <a:ext cx="3379937" cy="4582285"/>
          </a:xfrm>
          <a:prstGeom prst="rect">
            <a:avLst/>
          </a:prstGeom>
        </p:spPr>
      </p:pic>
      <p:sp>
        <p:nvSpPr>
          <p:cNvPr id="7" name="TextBox 6">
            <a:extLst>
              <a:ext uri="{FF2B5EF4-FFF2-40B4-BE49-F238E27FC236}">
                <a16:creationId xmlns:a16="http://schemas.microsoft.com/office/drawing/2014/main" id="{6D7D406B-8DDE-BEDC-D9D9-F4D77D158C0E}"/>
              </a:ext>
            </a:extLst>
          </p:cNvPr>
          <p:cNvSpPr txBox="1"/>
          <p:nvPr/>
        </p:nvSpPr>
        <p:spPr>
          <a:xfrm>
            <a:off x="486560" y="2714159"/>
            <a:ext cx="5160240" cy="2000548"/>
          </a:xfrm>
          <a:prstGeom prst="rect">
            <a:avLst/>
          </a:prstGeom>
          <a:noFill/>
        </p:spPr>
        <p:txBody>
          <a:bodyPr wrap="square">
            <a:spAutoFit/>
          </a:bodyPr>
          <a:lstStyle/>
          <a:p>
            <a:r>
              <a:rPr lang="en-US" sz="2800" b="1" dirty="0"/>
              <a:t>.</a:t>
            </a:r>
            <a:r>
              <a:rPr lang="en-US" sz="2400" b="1" dirty="0"/>
              <a:t> . . and that is why Puritanism was the most destructive and evil force which ever oppressed people and their literature: it created hypocrisy, perversion, fears, sterility.”</a:t>
            </a:r>
            <a:endParaRPr lang="en-US" sz="3600" b="1" dirty="0">
              <a:solidFill>
                <a:srgbClr val="2F2A53"/>
              </a:solidFill>
              <a:latin typeface="Kepler"/>
            </a:endParaRPr>
          </a:p>
        </p:txBody>
      </p:sp>
      <p:sp>
        <p:nvSpPr>
          <p:cNvPr id="8" name="TextBox 7">
            <a:extLst>
              <a:ext uri="{FF2B5EF4-FFF2-40B4-BE49-F238E27FC236}">
                <a16:creationId xmlns:a16="http://schemas.microsoft.com/office/drawing/2014/main" id="{2D9F2996-1A75-CEDD-9BCC-BCD36356996E}"/>
              </a:ext>
            </a:extLst>
          </p:cNvPr>
          <p:cNvSpPr txBox="1"/>
          <p:nvPr/>
        </p:nvSpPr>
        <p:spPr>
          <a:xfrm>
            <a:off x="4057083" y="4852481"/>
            <a:ext cx="1912642" cy="461665"/>
          </a:xfrm>
          <a:prstGeom prst="rect">
            <a:avLst/>
          </a:prstGeom>
          <a:noFill/>
        </p:spPr>
        <p:txBody>
          <a:bodyPr wrap="square" rtlCol="0">
            <a:spAutoFit/>
          </a:bodyPr>
          <a:lstStyle/>
          <a:p>
            <a:pPr algn="ctr"/>
            <a:r>
              <a:rPr lang="en-US" sz="2400" b="1" dirty="0"/>
              <a:t>Anais Nin</a:t>
            </a:r>
          </a:p>
        </p:txBody>
      </p:sp>
    </p:spTree>
    <p:extLst>
      <p:ext uri="{BB962C8B-B14F-4D97-AF65-F5344CB8AC3E}">
        <p14:creationId xmlns:p14="http://schemas.microsoft.com/office/powerpoint/2010/main" val="240767646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pic>
        <p:nvPicPr>
          <p:cNvPr id="13" name="Picture 12">
            <a:extLst>
              <a:ext uri="{FF2B5EF4-FFF2-40B4-BE49-F238E27FC236}">
                <a16:creationId xmlns:a16="http://schemas.microsoft.com/office/drawing/2014/main" id="{9DEA78F6-3A7B-FB35-CCD7-A425BAA15F23}"/>
              </a:ext>
            </a:extLst>
          </p:cNvPr>
          <p:cNvPicPr>
            <a:picLocks noChangeAspect="1"/>
          </p:cNvPicPr>
          <p:nvPr/>
        </p:nvPicPr>
        <p:blipFill>
          <a:blip r:embed="rId3"/>
          <a:stretch>
            <a:fillRect/>
          </a:stretch>
        </p:blipFill>
        <p:spPr>
          <a:xfrm>
            <a:off x="404908" y="875860"/>
            <a:ext cx="2365053" cy="3569080"/>
          </a:xfrm>
          <a:prstGeom prst="rect">
            <a:avLst/>
          </a:prstGeom>
          <a:ln w="38100">
            <a:solidFill>
              <a:schemeClr val="bg1"/>
            </a:solidFill>
          </a:ln>
        </p:spPr>
      </p:pic>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65123A3-70A6-8E0F-FE16-A26AD3C2B322}"/>
              </a:ext>
            </a:extLst>
          </p:cNvPr>
          <p:cNvSpPr txBox="1"/>
          <p:nvPr/>
        </p:nvSpPr>
        <p:spPr>
          <a:xfrm>
            <a:off x="5634144" y="1117356"/>
            <a:ext cx="3325639" cy="1138773"/>
          </a:xfrm>
          <a:prstGeom prst="rect">
            <a:avLst/>
          </a:prstGeom>
          <a:noFill/>
        </p:spPr>
        <p:txBody>
          <a:bodyPr wrap="square" rtlCol="0">
            <a:spAutoFit/>
          </a:bodyPr>
          <a:lstStyle/>
          <a:p>
            <a:r>
              <a:rPr lang="en-US" sz="2400" b="1" dirty="0"/>
              <a:t>Extremely Loud and Incredibly Close</a:t>
            </a:r>
          </a:p>
          <a:p>
            <a:pPr marL="800100" lvl="1" indent="-342900">
              <a:buFont typeface="Wingdings" panose="05000000000000000000" pitchFamily="2" charset="2"/>
              <a:buChar char="q"/>
            </a:pPr>
            <a:r>
              <a:rPr lang="en-US" b="1" dirty="0"/>
              <a:t>Jonathan Safran Foer</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3286771724"/>
              </p:ext>
            </p:extLst>
          </p:nvPr>
        </p:nvGraphicFramePr>
        <p:xfrm>
          <a:off x="5601296" y="2276228"/>
          <a:ext cx="3391331" cy="3129545"/>
        </p:xfrm>
        <a:graphic>
          <a:graphicData uri="http://schemas.openxmlformats.org/drawingml/2006/table">
            <a:tbl>
              <a:tblPr firstRow="1" bandRow="1">
                <a:tableStyleId>{5C22544A-7EE6-4342-B048-85BDC9FD1C3A}</a:tableStyleId>
              </a:tblPr>
              <a:tblGrid>
                <a:gridCol w="728346">
                  <a:extLst>
                    <a:ext uri="{9D8B030D-6E8A-4147-A177-3AD203B41FA5}">
                      <a16:colId xmlns:a16="http://schemas.microsoft.com/office/drawing/2014/main" val="657750012"/>
                    </a:ext>
                  </a:extLst>
                </a:gridCol>
                <a:gridCol w="2662985">
                  <a:extLst>
                    <a:ext uri="{9D8B030D-6E8A-4147-A177-3AD203B41FA5}">
                      <a16:colId xmlns:a16="http://schemas.microsoft.com/office/drawing/2014/main" val="4270993927"/>
                    </a:ext>
                  </a:extLst>
                </a:gridCol>
              </a:tblGrid>
              <a:tr h="774375">
                <a:tc>
                  <a:txBody>
                    <a:bodyPr/>
                    <a:lstStyle/>
                    <a:p>
                      <a:pPr algn="ctr"/>
                      <a:r>
                        <a:rPr lang="en-US" sz="1600" b="1" dirty="0">
                          <a:solidFill>
                            <a:schemeClr val="tx1"/>
                          </a:solidFill>
                        </a:rPr>
                        <a:t>2005</a:t>
                      </a:r>
                    </a:p>
                  </a:txBody>
                  <a:tcPr>
                    <a:solidFill>
                      <a:schemeClr val="bg1"/>
                    </a:solidFill>
                  </a:tcPr>
                </a:tc>
                <a:tc>
                  <a:txBody>
                    <a:bodyPr/>
                    <a:lstStyle/>
                    <a:p>
                      <a:r>
                        <a:rPr lang="en-US" sz="1600" b="1" dirty="0">
                          <a:solidFill>
                            <a:schemeClr val="tx1"/>
                          </a:solidFill>
                        </a:rPr>
                        <a:t>Book first published</a:t>
                      </a:r>
                    </a:p>
                  </a:txBody>
                  <a:tcPr>
                    <a:solidFill>
                      <a:schemeClr val="bg1"/>
                    </a:solidFill>
                  </a:tcPr>
                </a:tc>
                <a:extLst>
                  <a:ext uri="{0D108BD9-81ED-4DB2-BD59-A6C34878D82A}">
                    <a16:rowId xmlns:a16="http://schemas.microsoft.com/office/drawing/2014/main" val="3953240557"/>
                  </a:ext>
                </a:extLst>
              </a:tr>
              <a:tr h="1580795">
                <a:tc>
                  <a:txBody>
                    <a:bodyPr/>
                    <a:lstStyle/>
                    <a:p>
                      <a:pPr algn="ctr"/>
                      <a:endParaRPr lang="en-US" sz="1600" b="1" dirty="0"/>
                    </a:p>
                  </a:txBody>
                  <a:tcPr>
                    <a:solidFill>
                      <a:schemeClr val="bg1"/>
                    </a:solidFill>
                  </a:tcPr>
                </a:tc>
                <a:tc>
                  <a:txBody>
                    <a:bodyPr/>
                    <a:lstStyle/>
                    <a:p>
                      <a:pPr marL="0" indent="0">
                        <a:buFont typeface="Arial" panose="020B0604020202020204" pitchFamily="34" charset="0"/>
                        <a:buNone/>
                      </a:pPr>
                      <a:endParaRPr lang="en-US" sz="800" b="1" dirty="0"/>
                    </a:p>
                  </a:txBody>
                  <a:tcPr>
                    <a:solidFill>
                      <a:schemeClr val="bg1"/>
                    </a:solidFill>
                  </a:tcPr>
                </a:tc>
                <a:extLst>
                  <a:ext uri="{0D108BD9-81ED-4DB2-BD59-A6C34878D82A}">
                    <a16:rowId xmlns:a16="http://schemas.microsoft.com/office/drawing/2014/main" val="3288107389"/>
                  </a:ext>
                </a:extLst>
              </a:tr>
              <a:tr h="774375">
                <a:tc gridSpan="2">
                  <a:txBody>
                    <a:bodyPr/>
                    <a:lstStyle/>
                    <a:p>
                      <a:pPr algn="l"/>
                      <a:endParaRPr lang="en-US" sz="1600" b="1" dirty="0"/>
                    </a:p>
                  </a:txBody>
                  <a:tcPr>
                    <a:solidFill>
                      <a:schemeClr val="bg1"/>
                    </a:solidFill>
                  </a:tcPr>
                </a:tc>
                <a:tc hMerge="1">
                  <a:txBody>
                    <a:bodyPr/>
                    <a:lstStyle/>
                    <a:p>
                      <a:endParaRPr lang="en-US" sz="1600" b="1" dirty="0"/>
                    </a:p>
                  </a:txBody>
                  <a:tcPr>
                    <a:solidFill>
                      <a:schemeClr val="bg1"/>
                    </a:solidFill>
                  </a:tcPr>
                </a:tc>
                <a:extLst>
                  <a:ext uri="{0D108BD9-81ED-4DB2-BD59-A6C34878D82A}">
                    <a16:rowId xmlns:a16="http://schemas.microsoft.com/office/drawing/2014/main" val="1976685125"/>
                  </a:ext>
                </a:extLst>
              </a:tr>
            </a:tbl>
          </a:graphicData>
        </a:graphic>
      </p:graphicFrame>
      <p:sp>
        <p:nvSpPr>
          <p:cNvPr id="8" name="TextBox 7">
            <a:extLst>
              <a:ext uri="{FF2B5EF4-FFF2-40B4-BE49-F238E27FC236}">
                <a16:creationId xmlns:a16="http://schemas.microsoft.com/office/drawing/2014/main" id="{DF170D62-120F-9083-4EEF-E0048E4AB9B2}"/>
              </a:ext>
            </a:extLst>
          </p:cNvPr>
          <p:cNvSpPr txBox="1"/>
          <p:nvPr/>
        </p:nvSpPr>
        <p:spPr>
          <a:xfrm>
            <a:off x="3480855" y="3545543"/>
            <a:ext cx="2153289" cy="338554"/>
          </a:xfrm>
          <a:prstGeom prst="rect">
            <a:avLst/>
          </a:prstGeom>
          <a:noFill/>
        </p:spPr>
        <p:txBody>
          <a:bodyPr wrap="square" rtlCol="0">
            <a:spAutoFit/>
          </a:bodyPr>
          <a:lstStyle/>
          <a:p>
            <a:pPr algn="ctr"/>
            <a:r>
              <a:rPr lang="en-US" sz="1600" b="1" dirty="0"/>
              <a:t>Jonathan Safran Foer</a:t>
            </a:r>
          </a:p>
        </p:txBody>
      </p:sp>
      <p:grpSp>
        <p:nvGrpSpPr>
          <p:cNvPr id="17" name="Group 16">
            <a:extLst>
              <a:ext uri="{FF2B5EF4-FFF2-40B4-BE49-F238E27FC236}">
                <a16:creationId xmlns:a16="http://schemas.microsoft.com/office/drawing/2014/main" id="{55B43FC6-B04A-DBE7-DA05-5502051449AF}"/>
              </a:ext>
            </a:extLst>
          </p:cNvPr>
          <p:cNvGrpSpPr/>
          <p:nvPr/>
        </p:nvGrpSpPr>
        <p:grpSpPr>
          <a:xfrm>
            <a:off x="299380" y="1831049"/>
            <a:ext cx="2765401" cy="3725469"/>
            <a:chOff x="286476" y="1447890"/>
            <a:chExt cx="2765401" cy="3725469"/>
          </a:xfrm>
        </p:grpSpPr>
        <p:sp>
          <p:nvSpPr>
            <p:cNvPr id="18" name="TextBox 17">
              <a:extLst>
                <a:ext uri="{FF2B5EF4-FFF2-40B4-BE49-F238E27FC236}">
                  <a16:creationId xmlns:a16="http://schemas.microsoft.com/office/drawing/2014/main" id="{3FD27C1F-66DE-E4D2-ADDE-3ACB0B9856D5}"/>
                </a:ext>
              </a:extLst>
            </p:cNvPr>
            <p:cNvSpPr txBox="1"/>
            <p:nvPr/>
          </p:nvSpPr>
          <p:spPr>
            <a:xfrm>
              <a:off x="286476" y="4465473"/>
              <a:ext cx="2765401" cy="707886"/>
            </a:xfrm>
            <a:prstGeom prst="rect">
              <a:avLst/>
            </a:prstGeom>
            <a:noFill/>
          </p:spPr>
          <p:txBody>
            <a:bodyPr wrap="square" rtlCol="0">
              <a:spAutoFit/>
            </a:bodyPr>
            <a:lstStyle/>
            <a:p>
              <a:pPr algn="ctr"/>
              <a:r>
                <a:rPr lang="en-US" sz="2000" b="1" dirty="0">
                  <a:solidFill>
                    <a:srgbClr val="FF0000"/>
                  </a:solidFill>
                </a:rPr>
                <a:t>Banned: Polk County Public Schools</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286476" y="1447890"/>
              <a:ext cx="2765401" cy="2861624"/>
              <a:chOff x="1639406" y="1431718"/>
              <a:chExt cx="4158343" cy="4003041"/>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pic>
        <p:nvPicPr>
          <p:cNvPr id="7" name="Picture 6">
            <a:extLst>
              <a:ext uri="{FF2B5EF4-FFF2-40B4-BE49-F238E27FC236}">
                <a16:creationId xmlns:a16="http://schemas.microsoft.com/office/drawing/2014/main" id="{8971FD7C-8C13-2035-052D-93D2E8B5A1F8}"/>
              </a:ext>
            </a:extLst>
          </p:cNvPr>
          <p:cNvPicPr>
            <a:picLocks noChangeAspect="1"/>
          </p:cNvPicPr>
          <p:nvPr/>
        </p:nvPicPr>
        <p:blipFill>
          <a:blip r:embed="rId4"/>
          <a:stretch>
            <a:fillRect/>
          </a:stretch>
        </p:blipFill>
        <p:spPr>
          <a:xfrm>
            <a:off x="3616703" y="1173571"/>
            <a:ext cx="1701887" cy="2311519"/>
          </a:xfrm>
          <a:prstGeom prst="rect">
            <a:avLst/>
          </a:prstGeom>
        </p:spPr>
      </p:pic>
      <p:pic>
        <p:nvPicPr>
          <p:cNvPr id="21" name="Picture 20">
            <a:extLst>
              <a:ext uri="{FF2B5EF4-FFF2-40B4-BE49-F238E27FC236}">
                <a16:creationId xmlns:a16="http://schemas.microsoft.com/office/drawing/2014/main" id="{FE492CFD-FB08-608F-F97A-EB3653DB6F2B}"/>
              </a:ext>
            </a:extLst>
          </p:cNvPr>
          <p:cNvPicPr>
            <a:picLocks noChangeAspect="1"/>
          </p:cNvPicPr>
          <p:nvPr/>
        </p:nvPicPr>
        <p:blipFill>
          <a:blip r:embed="rId5"/>
          <a:stretch>
            <a:fillRect/>
          </a:stretch>
        </p:blipFill>
        <p:spPr>
          <a:xfrm>
            <a:off x="5751659" y="2590715"/>
            <a:ext cx="2736991" cy="2101958"/>
          </a:xfrm>
          <a:prstGeom prst="rect">
            <a:avLst/>
          </a:prstGeom>
        </p:spPr>
      </p:pic>
      <p:sp>
        <p:nvSpPr>
          <p:cNvPr id="24" name="TextBox 23">
            <a:extLst>
              <a:ext uri="{FF2B5EF4-FFF2-40B4-BE49-F238E27FC236}">
                <a16:creationId xmlns:a16="http://schemas.microsoft.com/office/drawing/2014/main" id="{0B70BE55-A178-3E39-05EC-79A1D87DD603}"/>
              </a:ext>
            </a:extLst>
          </p:cNvPr>
          <p:cNvSpPr txBox="1"/>
          <p:nvPr/>
        </p:nvSpPr>
        <p:spPr>
          <a:xfrm>
            <a:off x="3420841" y="4079757"/>
            <a:ext cx="4315771" cy="1400383"/>
          </a:xfrm>
          <a:prstGeom prst="rect">
            <a:avLst/>
          </a:prstGeom>
          <a:solidFill>
            <a:schemeClr val="bg1"/>
          </a:solidFill>
          <a:ln>
            <a:solidFill>
              <a:schemeClr val="tx1"/>
            </a:solidFill>
          </a:ln>
        </p:spPr>
        <p:txBody>
          <a:bodyPr wrap="square">
            <a:spAutoFit/>
          </a:bodyPr>
          <a:lstStyle/>
          <a:p>
            <a:r>
              <a:rPr lang="en-US" sz="1600" b="1" spc="300" dirty="0">
                <a:solidFill>
                  <a:srgbClr val="1F1F1F"/>
                </a:solidFill>
                <a:latin typeface="Google Sans"/>
              </a:rPr>
              <a:t>R</a:t>
            </a:r>
            <a:r>
              <a:rPr lang="en-US" sz="1600" b="1" i="0" spc="300" dirty="0">
                <a:solidFill>
                  <a:srgbClr val="1F1F1F"/>
                </a:solidFill>
                <a:effectLst/>
                <a:latin typeface="Google Sans"/>
              </a:rPr>
              <a:t>EASON FOR BANNING THIS BOOK? </a:t>
            </a:r>
          </a:p>
          <a:p>
            <a:endParaRPr lang="en-US" sz="700" b="1" dirty="0">
              <a:solidFill>
                <a:srgbClr val="1F1F1F"/>
              </a:solidFill>
              <a:latin typeface="Google Sans"/>
            </a:endParaRPr>
          </a:p>
          <a:p>
            <a:r>
              <a:rPr lang="en-US" b="1" i="0" dirty="0">
                <a:solidFill>
                  <a:srgbClr val="040C28"/>
                </a:solidFill>
                <a:effectLst/>
                <a:latin typeface="Google Sans"/>
              </a:rPr>
              <a:t>A single, sexual passage that's tangential at best to </a:t>
            </a:r>
            <a:r>
              <a:rPr lang="en-US" b="1" dirty="0">
                <a:solidFill>
                  <a:srgbClr val="040C28"/>
                </a:solidFill>
                <a:latin typeface="Google Sans"/>
              </a:rPr>
              <a:t>the</a:t>
            </a:r>
            <a:r>
              <a:rPr lang="en-US" b="1" i="0" dirty="0">
                <a:solidFill>
                  <a:srgbClr val="040C28"/>
                </a:solidFill>
                <a:effectLst/>
                <a:latin typeface="Google Sans"/>
              </a:rPr>
              <a:t> book's central theme</a:t>
            </a:r>
            <a:r>
              <a:rPr lang="en-US" b="1" i="0" dirty="0">
                <a:solidFill>
                  <a:srgbClr val="1F1F1F"/>
                </a:solidFill>
                <a:effectLst/>
                <a:latin typeface="Google Sans"/>
              </a:rPr>
              <a:t>.</a:t>
            </a:r>
          </a:p>
          <a:p>
            <a:endParaRPr lang="en-US" sz="1000" dirty="0">
              <a:solidFill>
                <a:srgbClr val="1F1F1F"/>
              </a:solidFill>
              <a:latin typeface="Google Sans"/>
            </a:endParaRPr>
          </a:p>
          <a:p>
            <a:r>
              <a:rPr lang="en-US" sz="1600" dirty="0">
                <a:solidFill>
                  <a:srgbClr val="1F1F1F"/>
                </a:solidFill>
                <a:latin typeface="Google Sans"/>
              </a:rPr>
              <a:t>Philadelphia Citizen Podcast – Oct. 2023</a:t>
            </a:r>
            <a:endParaRPr lang="en-US" sz="1600" dirty="0"/>
          </a:p>
        </p:txBody>
      </p:sp>
    </p:spTree>
    <p:extLst>
      <p:ext uri="{BB962C8B-B14F-4D97-AF65-F5344CB8AC3E}">
        <p14:creationId xmlns:p14="http://schemas.microsoft.com/office/powerpoint/2010/main" val="2536414801"/>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 AUTHORS BANNED NATIONALLY</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6" name="TextBox 5">
            <a:extLst>
              <a:ext uri="{FF2B5EF4-FFF2-40B4-BE49-F238E27FC236}">
                <a16:creationId xmlns:a16="http://schemas.microsoft.com/office/drawing/2014/main" id="{0458EE78-C6A1-3479-5CF9-162FCDA7BE38}"/>
              </a:ext>
            </a:extLst>
          </p:cNvPr>
          <p:cNvSpPr txBox="1"/>
          <p:nvPr/>
        </p:nvSpPr>
        <p:spPr>
          <a:xfrm>
            <a:off x="3859048" y="1267886"/>
            <a:ext cx="5284952" cy="2585323"/>
          </a:xfrm>
          <a:prstGeom prst="rect">
            <a:avLst/>
          </a:prstGeom>
          <a:noFill/>
        </p:spPr>
        <p:txBody>
          <a:bodyPr wrap="square">
            <a:spAutoFit/>
          </a:bodyPr>
          <a:lstStyle/>
          <a:p>
            <a:r>
              <a:rPr lang="en-US" sz="2400" b="1" i="0" dirty="0">
                <a:solidFill>
                  <a:srgbClr val="2F2A53"/>
                </a:solidFill>
                <a:effectLst/>
              </a:rPr>
              <a:t>“I’m always sorry that people ban my books. Many times I’ve been called the most banned. Many times my books are banned by people who never read two sentences.”</a:t>
            </a:r>
            <a:br>
              <a:rPr lang="en-US" sz="2400" dirty="0"/>
            </a:br>
            <a:r>
              <a:rPr lang="en-US" sz="2400" b="0" i="0" dirty="0">
                <a:solidFill>
                  <a:srgbClr val="2F2A53"/>
                </a:solidFill>
                <a:effectLst/>
              </a:rPr>
              <a:t>— </a:t>
            </a:r>
            <a:r>
              <a:rPr lang="en-US" sz="2400" b="0" i="0" u="sng" dirty="0">
                <a:effectLst/>
                <a:hlinkClick r:id="rId3"/>
              </a:rPr>
              <a:t>Maya Angelou</a:t>
            </a:r>
            <a:br>
              <a:rPr lang="en-US" b="0" i="0" dirty="0">
                <a:solidFill>
                  <a:srgbClr val="2F2A53"/>
                </a:solidFill>
                <a:effectLst/>
                <a:latin typeface="Kepler"/>
              </a:rPr>
            </a:br>
            <a:endParaRPr lang="en-US" dirty="0"/>
          </a:p>
        </p:txBody>
      </p:sp>
      <p:pic>
        <p:nvPicPr>
          <p:cNvPr id="4" name="Picture 3">
            <a:extLst>
              <a:ext uri="{FF2B5EF4-FFF2-40B4-BE49-F238E27FC236}">
                <a16:creationId xmlns:a16="http://schemas.microsoft.com/office/drawing/2014/main" id="{F0519B21-BB19-A013-A91F-3CB61000A8A7}"/>
              </a:ext>
            </a:extLst>
          </p:cNvPr>
          <p:cNvPicPr>
            <a:picLocks noChangeAspect="1"/>
          </p:cNvPicPr>
          <p:nvPr/>
        </p:nvPicPr>
        <p:blipFill>
          <a:blip r:embed="rId4"/>
          <a:stretch>
            <a:fillRect/>
          </a:stretch>
        </p:blipFill>
        <p:spPr>
          <a:xfrm>
            <a:off x="538814" y="1117356"/>
            <a:ext cx="3046154" cy="4016535"/>
          </a:xfrm>
          <a:prstGeom prst="rect">
            <a:avLst/>
          </a:prstGeom>
        </p:spPr>
      </p:pic>
      <p:sp>
        <p:nvSpPr>
          <p:cNvPr id="5" name="TextBox 4">
            <a:extLst>
              <a:ext uri="{FF2B5EF4-FFF2-40B4-BE49-F238E27FC236}">
                <a16:creationId xmlns:a16="http://schemas.microsoft.com/office/drawing/2014/main" id="{9207A4A8-66F2-0302-DFED-26283EBF171D}"/>
              </a:ext>
            </a:extLst>
          </p:cNvPr>
          <p:cNvSpPr txBox="1"/>
          <p:nvPr/>
        </p:nvSpPr>
        <p:spPr>
          <a:xfrm>
            <a:off x="741680" y="5172204"/>
            <a:ext cx="2519680" cy="369332"/>
          </a:xfrm>
          <a:prstGeom prst="rect">
            <a:avLst/>
          </a:prstGeom>
          <a:noFill/>
        </p:spPr>
        <p:txBody>
          <a:bodyPr wrap="square" rtlCol="0">
            <a:spAutoFit/>
          </a:bodyPr>
          <a:lstStyle/>
          <a:p>
            <a:pPr algn="ctr"/>
            <a:r>
              <a:rPr lang="en-US" dirty="0"/>
              <a:t>Maya Angelou 1974</a:t>
            </a:r>
          </a:p>
        </p:txBody>
      </p:sp>
      <p:pic>
        <p:nvPicPr>
          <p:cNvPr id="7" name="Picture 6">
            <a:extLst>
              <a:ext uri="{FF2B5EF4-FFF2-40B4-BE49-F238E27FC236}">
                <a16:creationId xmlns:a16="http://schemas.microsoft.com/office/drawing/2014/main" id="{380A6FE2-2076-DEA6-AB2A-522B145D7FEC}"/>
              </a:ext>
            </a:extLst>
          </p:cNvPr>
          <p:cNvPicPr>
            <a:picLocks noChangeAspect="1"/>
          </p:cNvPicPr>
          <p:nvPr/>
        </p:nvPicPr>
        <p:blipFill>
          <a:blip r:embed="rId5"/>
          <a:stretch>
            <a:fillRect/>
          </a:stretch>
        </p:blipFill>
        <p:spPr>
          <a:xfrm>
            <a:off x="4533946" y="3660996"/>
            <a:ext cx="4071240" cy="1742585"/>
          </a:xfrm>
          <a:prstGeom prst="rect">
            <a:avLst/>
          </a:prstGeom>
          <a:solidFill>
            <a:schemeClr val="bg1"/>
          </a:solidFill>
          <a:ln>
            <a:solidFill>
              <a:schemeClr val="tx1"/>
            </a:solidFill>
          </a:ln>
        </p:spPr>
      </p:pic>
    </p:spTree>
    <p:extLst>
      <p:ext uri="{BB962C8B-B14F-4D97-AF65-F5344CB8AC3E}">
        <p14:creationId xmlns:p14="http://schemas.microsoft.com/office/powerpoint/2010/main" val="67632641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715840" y="1117356"/>
            <a:ext cx="3243943" cy="1138773"/>
          </a:xfrm>
          <a:prstGeom prst="rect">
            <a:avLst/>
          </a:prstGeom>
          <a:noFill/>
        </p:spPr>
        <p:txBody>
          <a:bodyPr wrap="square" rtlCol="0">
            <a:spAutoFit/>
          </a:bodyPr>
          <a:lstStyle/>
          <a:p>
            <a:r>
              <a:rPr lang="en-US" sz="2400" b="1" dirty="0"/>
              <a:t>Anne Frank’s Diary: The Graphic Novel</a:t>
            </a:r>
          </a:p>
          <a:p>
            <a:pPr marL="800100" lvl="1" indent="-342900">
              <a:buFont typeface="Wingdings" panose="05000000000000000000" pitchFamily="2" charset="2"/>
              <a:buChar char="q"/>
            </a:pPr>
            <a:r>
              <a:rPr lang="en-US" sz="2000" b="1" dirty="0"/>
              <a:t>Ari Folman</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aphicFrame>
        <p:nvGraphicFramePr>
          <p:cNvPr id="16" name="Table 15">
            <a:extLst>
              <a:ext uri="{FF2B5EF4-FFF2-40B4-BE49-F238E27FC236}">
                <a16:creationId xmlns:a16="http://schemas.microsoft.com/office/drawing/2014/main" id="{D2085C54-BF2A-2C2C-E73A-20ADC0329347}"/>
              </a:ext>
            </a:extLst>
          </p:cNvPr>
          <p:cNvGraphicFramePr>
            <a:graphicFrameLocks noGrp="1"/>
          </p:cNvGraphicFramePr>
          <p:nvPr>
            <p:extLst>
              <p:ext uri="{D42A27DB-BD31-4B8C-83A1-F6EECF244321}">
                <p14:modId xmlns:p14="http://schemas.microsoft.com/office/powerpoint/2010/main" val="4273072135"/>
              </p:ext>
            </p:extLst>
          </p:nvPr>
        </p:nvGraphicFramePr>
        <p:xfrm>
          <a:off x="5601950" y="2377033"/>
          <a:ext cx="3391331" cy="2890412"/>
        </p:xfrm>
        <a:graphic>
          <a:graphicData uri="http://schemas.openxmlformats.org/drawingml/2006/table">
            <a:tbl>
              <a:tblPr firstRow="1" bandRow="1">
                <a:tableStyleId>{5C22544A-7EE6-4342-B048-85BDC9FD1C3A}</a:tableStyleId>
              </a:tblPr>
              <a:tblGrid>
                <a:gridCol w="728346">
                  <a:extLst>
                    <a:ext uri="{9D8B030D-6E8A-4147-A177-3AD203B41FA5}">
                      <a16:colId xmlns:a16="http://schemas.microsoft.com/office/drawing/2014/main" val="657750012"/>
                    </a:ext>
                  </a:extLst>
                </a:gridCol>
                <a:gridCol w="2662985">
                  <a:extLst>
                    <a:ext uri="{9D8B030D-6E8A-4147-A177-3AD203B41FA5}">
                      <a16:colId xmlns:a16="http://schemas.microsoft.com/office/drawing/2014/main" val="4270993927"/>
                    </a:ext>
                  </a:extLst>
                </a:gridCol>
              </a:tblGrid>
              <a:tr h="715204">
                <a:tc>
                  <a:txBody>
                    <a:bodyPr/>
                    <a:lstStyle/>
                    <a:p>
                      <a:pPr algn="ctr"/>
                      <a:r>
                        <a:rPr lang="en-US" sz="1600" b="1" dirty="0">
                          <a:solidFill>
                            <a:schemeClr val="tx1"/>
                          </a:solidFill>
                        </a:rPr>
                        <a:t>2017</a:t>
                      </a:r>
                    </a:p>
                  </a:txBody>
                  <a:tcPr>
                    <a:solidFill>
                      <a:schemeClr val="bg1"/>
                    </a:solidFill>
                  </a:tcPr>
                </a:tc>
                <a:tc>
                  <a:txBody>
                    <a:bodyPr/>
                    <a:lstStyle/>
                    <a:p>
                      <a:r>
                        <a:rPr lang="en-US" sz="1600" b="1" dirty="0">
                          <a:solidFill>
                            <a:schemeClr val="tx1"/>
                          </a:solidFill>
                        </a:rPr>
                        <a:t>First published</a:t>
                      </a:r>
                    </a:p>
                  </a:txBody>
                  <a:tcPr>
                    <a:solidFill>
                      <a:schemeClr val="bg1"/>
                    </a:solidFill>
                  </a:tcPr>
                </a:tc>
                <a:extLst>
                  <a:ext uri="{0D108BD9-81ED-4DB2-BD59-A6C34878D82A}">
                    <a16:rowId xmlns:a16="http://schemas.microsoft.com/office/drawing/2014/main" val="3953240557"/>
                  </a:ext>
                </a:extLst>
              </a:tr>
              <a:tr h="1460004">
                <a:tc>
                  <a:txBody>
                    <a:bodyPr/>
                    <a:lstStyle/>
                    <a:p>
                      <a:pPr algn="ctr"/>
                      <a:endParaRPr lang="en-US" sz="1600" b="1" dirty="0"/>
                    </a:p>
                  </a:txBody>
                  <a:tcPr>
                    <a:solidFill>
                      <a:schemeClr val="bg1"/>
                    </a:solidFill>
                  </a:tcPr>
                </a:tc>
                <a:tc>
                  <a:txBody>
                    <a:bodyPr/>
                    <a:lstStyle/>
                    <a:p>
                      <a:pPr marL="0" indent="0">
                        <a:buFont typeface="Arial" panose="020B0604020202020204" pitchFamily="34" charset="0"/>
                        <a:buNone/>
                      </a:pPr>
                      <a:endParaRPr lang="en-US" sz="800" b="1" dirty="0"/>
                    </a:p>
                  </a:txBody>
                  <a:tcPr>
                    <a:solidFill>
                      <a:schemeClr val="bg1"/>
                    </a:solidFill>
                  </a:tcPr>
                </a:tc>
                <a:extLst>
                  <a:ext uri="{0D108BD9-81ED-4DB2-BD59-A6C34878D82A}">
                    <a16:rowId xmlns:a16="http://schemas.microsoft.com/office/drawing/2014/main" val="3288107389"/>
                  </a:ext>
                </a:extLst>
              </a:tr>
              <a:tr h="715204">
                <a:tc gridSpan="2">
                  <a:txBody>
                    <a:bodyPr/>
                    <a:lstStyle/>
                    <a:p>
                      <a:pPr algn="l"/>
                      <a:endParaRPr lang="en-US" sz="1600" b="1" dirty="0"/>
                    </a:p>
                  </a:txBody>
                  <a:tcPr>
                    <a:solidFill>
                      <a:schemeClr val="bg1"/>
                    </a:solidFill>
                  </a:tcPr>
                </a:tc>
                <a:tc hMerge="1">
                  <a:txBody>
                    <a:bodyPr/>
                    <a:lstStyle/>
                    <a:p>
                      <a:endParaRPr lang="en-US" sz="1600" b="1" dirty="0"/>
                    </a:p>
                  </a:txBody>
                  <a:tcPr>
                    <a:solidFill>
                      <a:schemeClr val="bg1"/>
                    </a:solidFill>
                  </a:tcPr>
                </a:tc>
                <a:extLst>
                  <a:ext uri="{0D108BD9-81ED-4DB2-BD59-A6C34878D82A}">
                    <a16:rowId xmlns:a16="http://schemas.microsoft.com/office/drawing/2014/main" val="1976685125"/>
                  </a:ext>
                </a:extLst>
              </a:tr>
            </a:tbl>
          </a:graphicData>
        </a:graphic>
      </p:graphicFrame>
      <p:sp>
        <p:nvSpPr>
          <p:cNvPr id="8" name="TextBox 7">
            <a:extLst>
              <a:ext uri="{FF2B5EF4-FFF2-40B4-BE49-F238E27FC236}">
                <a16:creationId xmlns:a16="http://schemas.microsoft.com/office/drawing/2014/main" id="{DF170D62-120F-9083-4EEF-E0048E4AB9B2}"/>
              </a:ext>
            </a:extLst>
          </p:cNvPr>
          <p:cNvSpPr txBox="1"/>
          <p:nvPr/>
        </p:nvSpPr>
        <p:spPr>
          <a:xfrm>
            <a:off x="3437775" y="3531323"/>
            <a:ext cx="1562886" cy="338554"/>
          </a:xfrm>
          <a:prstGeom prst="rect">
            <a:avLst/>
          </a:prstGeom>
          <a:noFill/>
        </p:spPr>
        <p:txBody>
          <a:bodyPr wrap="square" rtlCol="0">
            <a:spAutoFit/>
          </a:bodyPr>
          <a:lstStyle/>
          <a:p>
            <a:pPr algn="ctr"/>
            <a:r>
              <a:rPr lang="en-US" sz="1600" b="1" dirty="0"/>
              <a:t>Ari Folman</a:t>
            </a:r>
          </a:p>
        </p:txBody>
      </p:sp>
      <p:pic>
        <p:nvPicPr>
          <p:cNvPr id="4" name="Picture 3">
            <a:extLst>
              <a:ext uri="{FF2B5EF4-FFF2-40B4-BE49-F238E27FC236}">
                <a16:creationId xmlns:a16="http://schemas.microsoft.com/office/drawing/2014/main" id="{3150ECBF-3D3C-C2DB-F2F3-D9A13CE6D4D1}"/>
              </a:ext>
            </a:extLst>
          </p:cNvPr>
          <p:cNvPicPr>
            <a:picLocks noChangeAspect="1"/>
          </p:cNvPicPr>
          <p:nvPr/>
        </p:nvPicPr>
        <p:blipFill>
          <a:blip r:embed="rId3"/>
          <a:stretch>
            <a:fillRect/>
          </a:stretch>
        </p:blipFill>
        <p:spPr>
          <a:xfrm>
            <a:off x="563280" y="804768"/>
            <a:ext cx="2179920" cy="3356910"/>
          </a:xfrm>
          <a:prstGeom prst="rect">
            <a:avLst/>
          </a:prstGeom>
          <a:ln w="38100">
            <a:solidFill>
              <a:schemeClr val="bg1"/>
            </a:solidFill>
          </a:ln>
        </p:spPr>
      </p:pic>
      <p:grpSp>
        <p:nvGrpSpPr>
          <p:cNvPr id="17" name="Group 16">
            <a:extLst>
              <a:ext uri="{FF2B5EF4-FFF2-40B4-BE49-F238E27FC236}">
                <a16:creationId xmlns:a16="http://schemas.microsoft.com/office/drawing/2014/main" id="{55B43FC6-B04A-DBE7-DA05-5502051449AF}"/>
              </a:ext>
            </a:extLst>
          </p:cNvPr>
          <p:cNvGrpSpPr/>
          <p:nvPr/>
        </p:nvGrpSpPr>
        <p:grpSpPr>
          <a:xfrm>
            <a:off x="270539" y="1541976"/>
            <a:ext cx="2765401" cy="3725469"/>
            <a:chOff x="286476" y="1447890"/>
            <a:chExt cx="2765401" cy="3725469"/>
          </a:xfrm>
        </p:grpSpPr>
        <p:sp>
          <p:nvSpPr>
            <p:cNvPr id="18" name="TextBox 17">
              <a:extLst>
                <a:ext uri="{FF2B5EF4-FFF2-40B4-BE49-F238E27FC236}">
                  <a16:creationId xmlns:a16="http://schemas.microsoft.com/office/drawing/2014/main" id="{3FD27C1F-66DE-E4D2-ADDE-3ACB0B9856D5}"/>
                </a:ext>
              </a:extLst>
            </p:cNvPr>
            <p:cNvSpPr txBox="1"/>
            <p:nvPr/>
          </p:nvSpPr>
          <p:spPr>
            <a:xfrm>
              <a:off x="286476" y="4465473"/>
              <a:ext cx="2765401" cy="707886"/>
            </a:xfrm>
            <a:prstGeom prst="rect">
              <a:avLst/>
            </a:prstGeom>
            <a:noFill/>
          </p:spPr>
          <p:txBody>
            <a:bodyPr wrap="square" rtlCol="0">
              <a:spAutoFit/>
            </a:bodyPr>
            <a:lstStyle/>
            <a:p>
              <a:pPr algn="ctr"/>
              <a:r>
                <a:rPr lang="en-US" sz="2000" b="1" dirty="0">
                  <a:solidFill>
                    <a:srgbClr val="FF0000"/>
                  </a:solidFill>
                </a:rPr>
                <a:t>Banned: Jackson County School District</a:t>
              </a:r>
            </a:p>
          </p:txBody>
        </p:sp>
        <p:grpSp>
          <p:nvGrpSpPr>
            <p:cNvPr id="19" name="Group 18">
              <a:extLst>
                <a:ext uri="{FF2B5EF4-FFF2-40B4-BE49-F238E27FC236}">
                  <a16:creationId xmlns:a16="http://schemas.microsoft.com/office/drawing/2014/main" id="{D8AF3651-3B04-CCEB-2741-D4560E6E0156}"/>
                </a:ext>
              </a:extLst>
            </p:cNvPr>
            <p:cNvGrpSpPr/>
            <p:nvPr/>
          </p:nvGrpSpPr>
          <p:grpSpPr>
            <a:xfrm>
              <a:off x="286476" y="1447890"/>
              <a:ext cx="2765401" cy="2861624"/>
              <a:chOff x="1639406" y="1431718"/>
              <a:chExt cx="4158343" cy="4003041"/>
            </a:xfrm>
          </p:grpSpPr>
          <p:sp>
            <p:nvSpPr>
              <p:cNvPr id="20" name="&quot;Not Allowed&quot; Symbol 19">
                <a:extLst>
                  <a:ext uri="{FF2B5EF4-FFF2-40B4-BE49-F238E27FC236}">
                    <a16:creationId xmlns:a16="http://schemas.microsoft.com/office/drawing/2014/main" id="{981AE021-BDB7-05C4-9D44-D843B74EE961}"/>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C734C2F8-76CA-C826-981B-E89172D4FCCD}"/>
                  </a:ext>
                </a:extLst>
              </p:cNvPr>
              <p:cNvSpPr txBox="1"/>
              <p:nvPr/>
            </p:nvSpPr>
            <p:spPr>
              <a:xfrm rot="2816384">
                <a:off x="2394041" y="3155556"/>
                <a:ext cx="2649076" cy="555366"/>
              </a:xfrm>
              <a:prstGeom prst="rect">
                <a:avLst/>
              </a:prstGeom>
              <a:noFill/>
            </p:spPr>
            <p:txBody>
              <a:bodyPr wrap="square" rtlCol="0">
                <a:spAutoFit/>
              </a:bodyPr>
              <a:lstStyle/>
              <a:p>
                <a:pPr algn="ctr"/>
                <a:r>
                  <a:rPr lang="en-US" b="1" dirty="0"/>
                  <a:t>FL.  MAGA  G.O.P.</a:t>
                </a:r>
              </a:p>
            </p:txBody>
          </p:sp>
        </p:grpSp>
      </p:grpSp>
      <p:pic>
        <p:nvPicPr>
          <p:cNvPr id="7" name="Picture 6">
            <a:extLst>
              <a:ext uri="{FF2B5EF4-FFF2-40B4-BE49-F238E27FC236}">
                <a16:creationId xmlns:a16="http://schemas.microsoft.com/office/drawing/2014/main" id="{093F8793-94A2-7CBB-7A22-64EC3514DFBA}"/>
              </a:ext>
            </a:extLst>
          </p:cNvPr>
          <p:cNvPicPr>
            <a:picLocks noChangeAspect="1"/>
          </p:cNvPicPr>
          <p:nvPr/>
        </p:nvPicPr>
        <p:blipFill>
          <a:blip r:embed="rId4"/>
          <a:stretch>
            <a:fillRect/>
          </a:stretch>
        </p:blipFill>
        <p:spPr>
          <a:xfrm>
            <a:off x="3269811" y="1041995"/>
            <a:ext cx="1797142" cy="2489328"/>
          </a:xfrm>
          <a:prstGeom prst="rect">
            <a:avLst/>
          </a:prstGeom>
        </p:spPr>
      </p:pic>
      <p:pic>
        <p:nvPicPr>
          <p:cNvPr id="13" name="Picture 12">
            <a:extLst>
              <a:ext uri="{FF2B5EF4-FFF2-40B4-BE49-F238E27FC236}">
                <a16:creationId xmlns:a16="http://schemas.microsoft.com/office/drawing/2014/main" id="{3A382B56-3736-7102-4D4A-1A647B0E65BF}"/>
              </a:ext>
            </a:extLst>
          </p:cNvPr>
          <p:cNvPicPr>
            <a:picLocks noChangeAspect="1"/>
          </p:cNvPicPr>
          <p:nvPr/>
        </p:nvPicPr>
        <p:blipFill>
          <a:blip r:embed="rId5"/>
          <a:stretch>
            <a:fillRect/>
          </a:stretch>
        </p:blipFill>
        <p:spPr>
          <a:xfrm>
            <a:off x="5654654" y="2831823"/>
            <a:ext cx="3285922" cy="1917722"/>
          </a:xfrm>
          <a:prstGeom prst="rect">
            <a:avLst/>
          </a:prstGeom>
        </p:spPr>
      </p:pic>
      <p:sp>
        <p:nvSpPr>
          <p:cNvPr id="21" name="TextBox 20">
            <a:extLst>
              <a:ext uri="{FF2B5EF4-FFF2-40B4-BE49-F238E27FC236}">
                <a16:creationId xmlns:a16="http://schemas.microsoft.com/office/drawing/2014/main" id="{240F0587-484D-CC89-CE67-7977B9DE1397}"/>
              </a:ext>
            </a:extLst>
          </p:cNvPr>
          <p:cNvSpPr txBox="1"/>
          <p:nvPr/>
        </p:nvSpPr>
        <p:spPr>
          <a:xfrm>
            <a:off x="3489347" y="4385989"/>
            <a:ext cx="4105991" cy="1015663"/>
          </a:xfrm>
          <a:prstGeom prst="rect">
            <a:avLst/>
          </a:prstGeom>
          <a:solidFill>
            <a:schemeClr val="accent4">
              <a:lumMod val="20000"/>
              <a:lumOff val="80000"/>
            </a:schemeClr>
          </a:solidFill>
          <a:ln>
            <a:noFill/>
          </a:ln>
        </p:spPr>
        <p:txBody>
          <a:bodyPr wrap="square">
            <a:spAutoFit/>
          </a:bodyPr>
          <a:lstStyle/>
          <a:p>
            <a:r>
              <a:rPr lang="en-US" sz="2000" dirty="0">
                <a:solidFill>
                  <a:srgbClr val="1E1915"/>
                </a:solidFill>
              </a:rPr>
              <a:t>T</a:t>
            </a:r>
            <a:r>
              <a:rPr lang="en-US" sz="2000" b="0" i="0" dirty="0">
                <a:solidFill>
                  <a:srgbClr val="1E1915"/>
                </a:solidFill>
                <a:effectLst/>
              </a:rPr>
              <a:t>his first graphic edition of The Diary  includes extensive quotations directly from the definitive edition.</a:t>
            </a:r>
            <a:endParaRPr lang="en-US" sz="2000" dirty="0"/>
          </a:p>
        </p:txBody>
      </p:sp>
    </p:spTree>
    <p:extLst>
      <p:ext uri="{BB962C8B-B14F-4D97-AF65-F5344CB8AC3E}">
        <p14:creationId xmlns:p14="http://schemas.microsoft.com/office/powerpoint/2010/main" val="1444946790"/>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STATEMENT ON BOOK BANNING</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6" name="TextBox 5">
            <a:extLst>
              <a:ext uri="{FF2B5EF4-FFF2-40B4-BE49-F238E27FC236}">
                <a16:creationId xmlns:a16="http://schemas.microsoft.com/office/drawing/2014/main" id="{E3C4EFE6-400D-FCDC-F7C7-E085CE9287BF}"/>
              </a:ext>
            </a:extLst>
          </p:cNvPr>
          <p:cNvSpPr txBox="1"/>
          <p:nvPr/>
        </p:nvSpPr>
        <p:spPr>
          <a:xfrm>
            <a:off x="4060337" y="1517483"/>
            <a:ext cx="4597400" cy="4031873"/>
          </a:xfrm>
          <a:prstGeom prst="rect">
            <a:avLst/>
          </a:prstGeom>
          <a:noFill/>
        </p:spPr>
        <p:txBody>
          <a:bodyPr wrap="square">
            <a:spAutoFit/>
          </a:bodyPr>
          <a:lstStyle/>
          <a:p>
            <a:r>
              <a:rPr lang="en-US" sz="2800" b="0" i="0" dirty="0">
                <a:solidFill>
                  <a:srgbClr val="333333"/>
                </a:solidFill>
                <a:effectLst/>
              </a:rPr>
              <a:t>“Book banning erodes our democracy, removes vital resources for student learning, and can contribute to the stigma and isolation that LGBTQIA+ people and other communities face.”</a:t>
            </a:r>
          </a:p>
          <a:p>
            <a:endParaRPr lang="en-US" dirty="0">
              <a:solidFill>
                <a:srgbClr val="333333"/>
              </a:solidFill>
            </a:endParaRPr>
          </a:p>
          <a:p>
            <a:r>
              <a:rPr lang="en-US" dirty="0">
                <a:solidFill>
                  <a:srgbClr val="333333"/>
                </a:solidFill>
              </a:rPr>
              <a:t>President Biden White House Statement</a:t>
            </a:r>
          </a:p>
          <a:p>
            <a:r>
              <a:rPr lang="en-US" dirty="0">
                <a:solidFill>
                  <a:srgbClr val="333333"/>
                </a:solidFill>
              </a:rPr>
              <a:t>June 2023</a:t>
            </a:r>
            <a:endParaRPr lang="en-US" dirty="0"/>
          </a:p>
        </p:txBody>
      </p:sp>
      <p:pic>
        <p:nvPicPr>
          <p:cNvPr id="8" name="Picture 7">
            <a:extLst>
              <a:ext uri="{FF2B5EF4-FFF2-40B4-BE49-F238E27FC236}">
                <a16:creationId xmlns:a16="http://schemas.microsoft.com/office/drawing/2014/main" id="{E006C762-C9BD-8050-312C-E800EEC82E43}"/>
              </a:ext>
            </a:extLst>
          </p:cNvPr>
          <p:cNvPicPr>
            <a:picLocks noChangeAspect="1"/>
          </p:cNvPicPr>
          <p:nvPr/>
        </p:nvPicPr>
        <p:blipFill>
          <a:blip r:embed="rId3"/>
          <a:stretch>
            <a:fillRect/>
          </a:stretch>
        </p:blipFill>
        <p:spPr>
          <a:xfrm>
            <a:off x="1021306" y="1285239"/>
            <a:ext cx="2615974" cy="3906521"/>
          </a:xfrm>
          <a:prstGeom prst="rect">
            <a:avLst/>
          </a:prstGeom>
        </p:spPr>
      </p:pic>
    </p:spTree>
    <p:extLst>
      <p:ext uri="{BB962C8B-B14F-4D97-AF65-F5344CB8AC3E}">
        <p14:creationId xmlns:p14="http://schemas.microsoft.com/office/powerpoint/2010/main" val="164397321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THE RISE IN BOOK BANNING IN AMERICA</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28" name="TextBox 27">
            <a:extLst>
              <a:ext uri="{FF2B5EF4-FFF2-40B4-BE49-F238E27FC236}">
                <a16:creationId xmlns:a16="http://schemas.microsoft.com/office/drawing/2014/main" id="{B0ECAB83-4BA1-B1BB-619C-71359054BAC7}"/>
              </a:ext>
            </a:extLst>
          </p:cNvPr>
          <p:cNvSpPr txBox="1"/>
          <p:nvPr/>
        </p:nvSpPr>
        <p:spPr>
          <a:xfrm>
            <a:off x="304800" y="5514499"/>
            <a:ext cx="1828800" cy="261610"/>
          </a:xfrm>
          <a:prstGeom prst="rect">
            <a:avLst/>
          </a:prstGeom>
          <a:noFill/>
        </p:spPr>
        <p:txBody>
          <a:bodyPr wrap="square" rtlCol="0">
            <a:spAutoFit/>
          </a:bodyPr>
          <a:lstStyle/>
          <a:p>
            <a:r>
              <a:rPr lang="en-US" sz="1100" b="1" dirty="0"/>
              <a:t>Source: Penn America 2023</a:t>
            </a:r>
          </a:p>
        </p:txBody>
      </p:sp>
      <p:pic>
        <p:nvPicPr>
          <p:cNvPr id="4" name="Picture 3">
            <a:extLst>
              <a:ext uri="{FF2B5EF4-FFF2-40B4-BE49-F238E27FC236}">
                <a16:creationId xmlns:a16="http://schemas.microsoft.com/office/drawing/2014/main" id="{B894ED10-DDE3-BE8C-4174-52ABF1D33730}"/>
              </a:ext>
            </a:extLst>
          </p:cNvPr>
          <p:cNvPicPr>
            <a:picLocks noChangeAspect="1"/>
          </p:cNvPicPr>
          <p:nvPr/>
        </p:nvPicPr>
        <p:blipFill>
          <a:blip r:embed="rId3"/>
          <a:stretch>
            <a:fillRect/>
          </a:stretch>
        </p:blipFill>
        <p:spPr>
          <a:xfrm>
            <a:off x="538814" y="1117356"/>
            <a:ext cx="8228879" cy="4204101"/>
          </a:xfrm>
          <a:prstGeom prst="rect">
            <a:avLst/>
          </a:prstGeom>
        </p:spPr>
      </p:pic>
      <p:sp>
        <p:nvSpPr>
          <p:cNvPr id="7" name="TextBox 6">
            <a:extLst>
              <a:ext uri="{FF2B5EF4-FFF2-40B4-BE49-F238E27FC236}">
                <a16:creationId xmlns:a16="http://schemas.microsoft.com/office/drawing/2014/main" id="{80373192-C239-1A6B-3FD6-CBEC93013E40}"/>
              </a:ext>
            </a:extLst>
          </p:cNvPr>
          <p:cNvSpPr txBox="1"/>
          <p:nvPr/>
        </p:nvSpPr>
        <p:spPr>
          <a:xfrm>
            <a:off x="5986780" y="3100778"/>
            <a:ext cx="2984500" cy="2185214"/>
          </a:xfrm>
          <a:prstGeom prst="rect">
            <a:avLst/>
          </a:prstGeom>
          <a:solidFill>
            <a:srgbClr val="FFF2CC"/>
          </a:solidFill>
          <a:ln>
            <a:noFill/>
          </a:ln>
        </p:spPr>
        <p:txBody>
          <a:bodyPr wrap="square">
            <a:spAutoFit/>
          </a:bodyPr>
          <a:lstStyle/>
          <a:p>
            <a:pPr algn="ctr"/>
            <a:r>
              <a:rPr lang="en-US" b="0" i="0" dirty="0">
                <a:solidFill>
                  <a:srgbClr val="333333"/>
                </a:solidFill>
                <a:effectLst/>
                <a:latin typeface="Roboto" panose="02000000000000000000" pitchFamily="2" charset="0"/>
              </a:rPr>
              <a:t>There</a:t>
            </a:r>
            <a:r>
              <a:rPr lang="en-US" dirty="0">
                <a:solidFill>
                  <a:srgbClr val="333333"/>
                </a:solidFill>
                <a:latin typeface="Roboto" panose="02000000000000000000" pitchFamily="2" charset="0"/>
              </a:rPr>
              <a:t> has</a:t>
            </a:r>
            <a:r>
              <a:rPr lang="en-US" b="0" i="0" dirty="0">
                <a:solidFill>
                  <a:srgbClr val="333333"/>
                </a:solidFill>
                <a:effectLst/>
                <a:latin typeface="Roboto" panose="02000000000000000000" pitchFamily="2" charset="0"/>
              </a:rPr>
              <a:t> been a 33% spike in book bans nationally, and </a:t>
            </a:r>
            <a:r>
              <a:rPr lang="en-US" b="1" i="0" u="sng" dirty="0">
                <a:solidFill>
                  <a:srgbClr val="333333"/>
                </a:solidFill>
                <a:effectLst/>
                <a:latin typeface="Roboto" panose="02000000000000000000" pitchFamily="2" charset="0"/>
              </a:rPr>
              <a:t>Florida</a:t>
            </a:r>
            <a:r>
              <a:rPr lang="en-US" b="0" i="0" dirty="0">
                <a:solidFill>
                  <a:srgbClr val="333333"/>
                </a:solidFill>
                <a:effectLst/>
                <a:latin typeface="Roboto" panose="02000000000000000000" pitchFamily="2" charset="0"/>
              </a:rPr>
              <a:t> now </a:t>
            </a:r>
            <a:r>
              <a:rPr lang="en-US" b="0" i="0" dirty="0">
                <a:solidFill>
                  <a:srgbClr val="333333"/>
                </a:solidFill>
                <a:effectLst/>
              </a:rPr>
              <a:t>accounts</a:t>
            </a:r>
            <a:r>
              <a:rPr lang="en-US" b="0" i="0" dirty="0">
                <a:solidFill>
                  <a:srgbClr val="333333"/>
                </a:solidFill>
                <a:effectLst/>
                <a:latin typeface="Roboto" panose="02000000000000000000" pitchFamily="2" charset="0"/>
              </a:rPr>
              <a:t> for more than </a:t>
            </a:r>
          </a:p>
          <a:p>
            <a:pPr algn="ctr"/>
            <a:r>
              <a:rPr lang="en-US" sz="2800" b="1" i="0" dirty="0">
                <a:solidFill>
                  <a:srgbClr val="333333"/>
                </a:solidFill>
                <a:effectLst/>
                <a:latin typeface="Roboto" panose="02000000000000000000" pitchFamily="2" charset="0"/>
              </a:rPr>
              <a:t>40% </a:t>
            </a:r>
          </a:p>
          <a:p>
            <a:pPr algn="ctr"/>
            <a:r>
              <a:rPr lang="en-US" b="0" i="0" dirty="0">
                <a:solidFill>
                  <a:srgbClr val="333333"/>
                </a:solidFill>
                <a:effectLst/>
                <a:latin typeface="Roboto" panose="02000000000000000000" pitchFamily="2" charset="0"/>
              </a:rPr>
              <a:t>of all documented bans.</a:t>
            </a:r>
          </a:p>
          <a:p>
            <a:pPr algn="ctr"/>
            <a:endParaRPr lang="en-US" dirty="0"/>
          </a:p>
        </p:txBody>
      </p:sp>
      <p:sp>
        <p:nvSpPr>
          <p:cNvPr id="8" name="TextBox 7">
            <a:extLst>
              <a:ext uri="{FF2B5EF4-FFF2-40B4-BE49-F238E27FC236}">
                <a16:creationId xmlns:a16="http://schemas.microsoft.com/office/drawing/2014/main" id="{574AA6CE-F1D3-F307-7A91-05F2E58EAA07}"/>
              </a:ext>
            </a:extLst>
          </p:cNvPr>
          <p:cNvSpPr txBox="1"/>
          <p:nvPr/>
        </p:nvSpPr>
        <p:spPr>
          <a:xfrm>
            <a:off x="1330960" y="4100158"/>
            <a:ext cx="802640" cy="338554"/>
          </a:xfrm>
          <a:prstGeom prst="rect">
            <a:avLst/>
          </a:prstGeom>
          <a:solidFill>
            <a:schemeClr val="tx1"/>
          </a:solidFill>
          <a:ln>
            <a:solidFill>
              <a:schemeClr val="bg1"/>
            </a:solidFill>
          </a:ln>
        </p:spPr>
        <p:txBody>
          <a:bodyPr wrap="square" rtlCol="0">
            <a:spAutoFit/>
          </a:bodyPr>
          <a:lstStyle/>
          <a:p>
            <a:pPr algn="ctr"/>
            <a:r>
              <a:rPr lang="en-US" sz="1600" dirty="0">
                <a:solidFill>
                  <a:schemeClr val="bg1"/>
                </a:solidFill>
              </a:rPr>
              <a:t>Unique</a:t>
            </a:r>
          </a:p>
        </p:txBody>
      </p:sp>
      <p:sp>
        <p:nvSpPr>
          <p:cNvPr id="9" name="TextBox 8">
            <a:extLst>
              <a:ext uri="{FF2B5EF4-FFF2-40B4-BE49-F238E27FC236}">
                <a16:creationId xmlns:a16="http://schemas.microsoft.com/office/drawing/2014/main" id="{B792BA57-63AE-9C6B-BB8E-D058B5DCA371}"/>
              </a:ext>
            </a:extLst>
          </p:cNvPr>
          <p:cNvSpPr txBox="1"/>
          <p:nvPr/>
        </p:nvSpPr>
        <p:spPr>
          <a:xfrm>
            <a:off x="3658870" y="4100158"/>
            <a:ext cx="802640" cy="338554"/>
          </a:xfrm>
          <a:prstGeom prst="rect">
            <a:avLst/>
          </a:prstGeom>
          <a:solidFill>
            <a:schemeClr val="tx1"/>
          </a:solidFill>
          <a:ln>
            <a:solidFill>
              <a:schemeClr val="bg1"/>
            </a:solidFill>
          </a:ln>
        </p:spPr>
        <p:txBody>
          <a:bodyPr wrap="square" rtlCol="0">
            <a:spAutoFit/>
          </a:bodyPr>
          <a:lstStyle/>
          <a:p>
            <a:pPr algn="ctr"/>
            <a:r>
              <a:rPr lang="en-US" sz="1600" dirty="0">
                <a:solidFill>
                  <a:schemeClr val="bg1"/>
                </a:solidFill>
              </a:rPr>
              <a:t>Unique</a:t>
            </a:r>
          </a:p>
        </p:txBody>
      </p:sp>
    </p:spTree>
    <p:extLst>
      <p:ext uri="{BB962C8B-B14F-4D97-AF65-F5344CB8AC3E}">
        <p14:creationId xmlns:p14="http://schemas.microsoft.com/office/powerpoint/2010/main" val="3708047257"/>
      </p:ext>
    </p:extLst>
  </p:cSld>
  <p:clrMapOvr>
    <a:masterClrMapping/>
  </p:clrMapOvr>
  <mc:AlternateContent xmlns:mc="http://schemas.openxmlformats.org/markup-compatibility/2006" xmlns:p14="http://schemas.microsoft.com/office/powerpoint/2010/main">
    <mc:Choice Requires="p14">
      <p:transition spd="med" p14:dur="700" advTm="22000">
        <p:fade/>
      </p:transition>
    </mc:Choice>
    <mc:Fallback xmlns="">
      <p:transition spd="med" advTm="2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0"/>
            <a:ext cx="9196552" cy="1295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BOOK BAN DEFINITION</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sp>
        <p:nvSpPr>
          <p:cNvPr id="2" name="TextBox 1">
            <a:extLst>
              <a:ext uri="{FF2B5EF4-FFF2-40B4-BE49-F238E27FC236}">
                <a16:creationId xmlns:a16="http://schemas.microsoft.com/office/drawing/2014/main" id="{B644F157-2F64-C0B1-A0CD-8421EF03819F}"/>
              </a:ext>
            </a:extLst>
          </p:cNvPr>
          <p:cNvSpPr txBox="1"/>
          <p:nvPr/>
        </p:nvSpPr>
        <p:spPr>
          <a:xfrm>
            <a:off x="538814" y="2045628"/>
            <a:ext cx="5679440" cy="3485570"/>
          </a:xfrm>
          <a:prstGeom prst="rect">
            <a:avLst/>
          </a:prstGeom>
          <a:noFill/>
          <a:ln>
            <a:solidFill>
              <a:schemeClr val="tx1"/>
            </a:solidFill>
          </a:ln>
        </p:spPr>
        <p:txBody>
          <a:bodyPr wrap="square" rtlCol="0">
            <a:spAutoFit/>
          </a:bodyPr>
          <a:lstStyle/>
          <a:p>
            <a:pPr marL="457200" indent="-457200">
              <a:buFont typeface="Wingdings" panose="05000000000000000000" pitchFamily="2" charset="2"/>
              <a:buChar char="q"/>
            </a:pPr>
            <a:r>
              <a:rPr lang="en-US" sz="2000" dirty="0"/>
              <a:t>A </a:t>
            </a:r>
            <a:r>
              <a:rPr lang="en-US" sz="2000" b="1" dirty="0"/>
              <a:t>school book ban </a:t>
            </a:r>
            <a:r>
              <a:rPr lang="en-US" sz="2000" dirty="0"/>
              <a:t>is any action taken against a book based on its content and as a result of . . . . . . </a:t>
            </a:r>
          </a:p>
          <a:p>
            <a:endParaRPr lang="en-US" sz="1050" dirty="0"/>
          </a:p>
          <a:p>
            <a:pPr marL="285750" indent="-285750">
              <a:buFont typeface="Arial" panose="020B0604020202020204" pitchFamily="34" charset="0"/>
              <a:buChar char="•"/>
            </a:pPr>
            <a:r>
              <a:rPr lang="en-US" sz="2000" dirty="0"/>
              <a:t>parent or community challenges</a:t>
            </a:r>
          </a:p>
          <a:p>
            <a:pPr marL="285750" indent="-285750">
              <a:buFont typeface="Arial" panose="020B0604020202020204" pitchFamily="34" charset="0"/>
              <a:buChar char="•"/>
            </a:pPr>
            <a:r>
              <a:rPr lang="en-US" sz="2000" dirty="0"/>
              <a:t>administrative decisions</a:t>
            </a:r>
          </a:p>
          <a:p>
            <a:pPr marL="285750" indent="-285750">
              <a:buFont typeface="Arial" panose="020B0604020202020204" pitchFamily="34" charset="0"/>
              <a:buChar char="•"/>
            </a:pPr>
            <a:r>
              <a:rPr lang="en-US" sz="2000" dirty="0"/>
              <a:t>threats from lawmakers or other government officials</a:t>
            </a:r>
          </a:p>
          <a:p>
            <a:pPr marL="285750" indent="-285750">
              <a:buFont typeface="Arial" panose="020B0604020202020204" pitchFamily="34" charset="0"/>
              <a:buChar char="•"/>
            </a:pPr>
            <a:endParaRPr lang="en-US" sz="1000" dirty="0"/>
          </a:p>
          <a:p>
            <a:r>
              <a:rPr lang="en-US" sz="2000" dirty="0"/>
              <a:t>. . . . that leads to a previously available book being completely removed from availability to students, or where access to a book is restricted or diminished.</a:t>
            </a:r>
          </a:p>
        </p:txBody>
      </p:sp>
      <p:pic>
        <p:nvPicPr>
          <p:cNvPr id="5" name="Picture 4">
            <a:extLst>
              <a:ext uri="{FF2B5EF4-FFF2-40B4-BE49-F238E27FC236}">
                <a16:creationId xmlns:a16="http://schemas.microsoft.com/office/drawing/2014/main" id="{684720A3-9E48-8A43-5686-023D2A8FD08C}"/>
              </a:ext>
            </a:extLst>
          </p:cNvPr>
          <p:cNvPicPr>
            <a:picLocks noChangeAspect="1"/>
          </p:cNvPicPr>
          <p:nvPr/>
        </p:nvPicPr>
        <p:blipFill>
          <a:blip r:embed="rId3"/>
          <a:stretch>
            <a:fillRect/>
          </a:stretch>
        </p:blipFill>
        <p:spPr>
          <a:xfrm>
            <a:off x="6342295" y="1463058"/>
            <a:ext cx="2649306" cy="2017315"/>
          </a:xfrm>
          <a:prstGeom prst="rect">
            <a:avLst/>
          </a:prstGeom>
        </p:spPr>
      </p:pic>
      <p:sp>
        <p:nvSpPr>
          <p:cNvPr id="7" name="TextBox 6">
            <a:extLst>
              <a:ext uri="{FF2B5EF4-FFF2-40B4-BE49-F238E27FC236}">
                <a16:creationId xmlns:a16="http://schemas.microsoft.com/office/drawing/2014/main" id="{56337CEB-1D73-DF66-4BEB-84521F21D9D6}"/>
              </a:ext>
            </a:extLst>
          </p:cNvPr>
          <p:cNvSpPr txBox="1"/>
          <p:nvPr/>
        </p:nvSpPr>
        <p:spPr>
          <a:xfrm>
            <a:off x="538814" y="1463058"/>
            <a:ext cx="2793666" cy="461665"/>
          </a:xfrm>
          <a:prstGeom prst="rect">
            <a:avLst/>
          </a:prstGeom>
          <a:noFill/>
        </p:spPr>
        <p:txBody>
          <a:bodyPr wrap="square" rtlCol="0">
            <a:spAutoFit/>
          </a:bodyPr>
          <a:lstStyle/>
          <a:p>
            <a:r>
              <a:rPr lang="en-US" sz="2400" b="1" spc="300" dirty="0"/>
              <a:t>BOOK BANS</a:t>
            </a:r>
          </a:p>
        </p:txBody>
      </p:sp>
    </p:spTree>
    <p:extLst>
      <p:ext uri="{BB962C8B-B14F-4D97-AF65-F5344CB8AC3E}">
        <p14:creationId xmlns:p14="http://schemas.microsoft.com/office/powerpoint/2010/main" val="1271143255"/>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8BCD8-D500-4919-D780-420CF33314A0}"/>
              </a:ext>
            </a:extLst>
          </p:cNvPr>
          <p:cNvSpPr/>
          <p:nvPr/>
        </p:nvSpPr>
        <p:spPr>
          <a:xfrm>
            <a:off x="0" y="1"/>
            <a:ext cx="9196552" cy="996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FLORIDA BANNED BOOKS</a:t>
            </a:r>
          </a:p>
        </p:txBody>
      </p:sp>
      <p:sp>
        <p:nvSpPr>
          <p:cNvPr id="9" name="TextBox 8">
            <a:extLst>
              <a:ext uri="{FF2B5EF4-FFF2-40B4-BE49-F238E27FC236}">
                <a16:creationId xmlns:a16="http://schemas.microsoft.com/office/drawing/2014/main" id="{665123A3-70A6-8E0F-FE16-A26AD3C2B322}"/>
              </a:ext>
            </a:extLst>
          </p:cNvPr>
          <p:cNvSpPr txBox="1"/>
          <p:nvPr/>
        </p:nvSpPr>
        <p:spPr>
          <a:xfrm>
            <a:off x="5026014" y="1045494"/>
            <a:ext cx="3994755" cy="2985433"/>
          </a:xfrm>
          <a:prstGeom prst="rect">
            <a:avLst/>
          </a:prstGeom>
          <a:noFill/>
        </p:spPr>
        <p:txBody>
          <a:bodyPr wrap="square" rtlCol="0">
            <a:spAutoFit/>
          </a:bodyPr>
          <a:lstStyle/>
          <a:p>
            <a:r>
              <a:rPr lang="en-US" sz="2800" b="1" dirty="0"/>
              <a:t>The Kite Runner</a:t>
            </a:r>
          </a:p>
          <a:p>
            <a:pPr marL="800100" lvl="1" indent="-342900">
              <a:buFont typeface="Wingdings" panose="05000000000000000000" pitchFamily="2" charset="2"/>
              <a:buChar char="q"/>
            </a:pPr>
            <a:r>
              <a:rPr lang="en-US" sz="2000" b="1" dirty="0"/>
              <a:t>Khaled Hosseini</a:t>
            </a:r>
          </a:p>
          <a:p>
            <a:endParaRPr lang="en-US" b="1" dirty="0"/>
          </a:p>
          <a:p>
            <a:pPr marL="285750" indent="-285750">
              <a:buFont typeface="Arial" panose="020B0604020202020204" pitchFamily="34" charset="0"/>
              <a:buChar char="•"/>
            </a:pPr>
            <a:r>
              <a:rPr lang="en-US" b="1" dirty="0"/>
              <a:t>2003 – Book first published.</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0" i="0" dirty="0">
                <a:solidFill>
                  <a:srgbClr val="202122"/>
                </a:solidFill>
                <a:effectLst/>
                <a:latin typeface="Arial" panose="020B0604020202020204" pitchFamily="34" charset="0"/>
              </a:rPr>
              <a:t>First Lady </a:t>
            </a:r>
            <a:r>
              <a:rPr lang="en-US" b="0" i="0" u="none" strike="noStrike" dirty="0">
                <a:solidFill>
                  <a:srgbClr val="3366CC"/>
                </a:solidFill>
                <a:effectLst/>
                <a:latin typeface="Arial" panose="020B0604020202020204" pitchFamily="34" charset="0"/>
              </a:rPr>
              <a:t>Laura Bush</a:t>
            </a:r>
            <a:r>
              <a:rPr lang="en-US" dirty="0">
                <a:solidFill>
                  <a:srgbClr val="202122"/>
                </a:solidFill>
                <a:latin typeface="Arial" panose="020B0604020202020204" pitchFamily="34" charset="0"/>
              </a:rPr>
              <a:t> </a:t>
            </a:r>
            <a:r>
              <a:rPr lang="en-US" b="0" i="0" dirty="0">
                <a:solidFill>
                  <a:srgbClr val="202122"/>
                </a:solidFill>
                <a:effectLst/>
                <a:latin typeface="Arial" panose="020B0604020202020204" pitchFamily="34" charset="0"/>
              </a:rPr>
              <a:t>praised </a:t>
            </a:r>
            <a:r>
              <a:rPr lang="en-US" b="0" i="1" dirty="0">
                <a:solidFill>
                  <a:srgbClr val="202122"/>
                </a:solidFill>
                <a:effectLst/>
                <a:latin typeface="Arial" panose="020B0604020202020204" pitchFamily="34" charset="0"/>
              </a:rPr>
              <a:t>The Kite Runner</a:t>
            </a:r>
            <a:r>
              <a:rPr lang="en-US" b="0" i="0" dirty="0">
                <a:solidFill>
                  <a:srgbClr val="202122"/>
                </a:solidFill>
                <a:effectLst/>
                <a:latin typeface="Arial" panose="020B0604020202020204" pitchFamily="34" charset="0"/>
              </a:rPr>
              <a:t> as "really great“</a:t>
            </a:r>
          </a:p>
          <a:p>
            <a:pPr marL="285750" indent="-285750">
              <a:buFont typeface="Arial" panose="020B0604020202020204" pitchFamily="34" charset="0"/>
              <a:buChar char="•"/>
            </a:pPr>
            <a:endParaRPr lang="en-US" dirty="0">
              <a:solidFill>
                <a:srgbClr val="202122"/>
              </a:solidFill>
              <a:latin typeface="Arial" panose="020B0604020202020204" pitchFamily="34" charset="0"/>
            </a:endParaRPr>
          </a:p>
          <a:p>
            <a:pPr marL="285750" indent="-285750">
              <a:buFont typeface="Arial" panose="020B0604020202020204" pitchFamily="34" charset="0"/>
              <a:buChar char="•"/>
            </a:pPr>
            <a:r>
              <a:rPr lang="en-US" sz="1600" dirty="0">
                <a:solidFill>
                  <a:srgbClr val="202122"/>
                </a:solidFill>
                <a:latin typeface="Arial" panose="020B0604020202020204" pitchFamily="34" charset="0"/>
              </a:rPr>
              <a:t>Book translated into 42 languages for publication in 38 countries.</a:t>
            </a:r>
            <a:endParaRPr lang="en-US" sz="1600" dirty="0"/>
          </a:p>
        </p:txBody>
      </p:sp>
      <p:sp>
        <p:nvSpPr>
          <p:cNvPr id="11" name="TextBox 10">
            <a:extLst>
              <a:ext uri="{FF2B5EF4-FFF2-40B4-BE49-F238E27FC236}">
                <a16:creationId xmlns:a16="http://schemas.microsoft.com/office/drawing/2014/main" id="{A073F4BB-CAC1-ACB9-50F1-203EDE78141C}"/>
              </a:ext>
            </a:extLst>
          </p:cNvPr>
          <p:cNvSpPr txBox="1"/>
          <p:nvPr/>
        </p:nvSpPr>
        <p:spPr>
          <a:xfrm>
            <a:off x="3175952" y="3815836"/>
            <a:ext cx="1753759" cy="338554"/>
          </a:xfrm>
          <a:prstGeom prst="rect">
            <a:avLst/>
          </a:prstGeom>
          <a:noFill/>
        </p:spPr>
        <p:txBody>
          <a:bodyPr wrap="square" rtlCol="0">
            <a:spAutoFit/>
          </a:bodyPr>
          <a:lstStyle/>
          <a:p>
            <a:r>
              <a:rPr lang="en-US" sz="1600" b="1" dirty="0"/>
              <a:t>Khaled Hosseini</a:t>
            </a:r>
          </a:p>
        </p:txBody>
      </p:sp>
      <p:pic>
        <p:nvPicPr>
          <p:cNvPr id="4" name="Picture 3">
            <a:extLst>
              <a:ext uri="{FF2B5EF4-FFF2-40B4-BE49-F238E27FC236}">
                <a16:creationId xmlns:a16="http://schemas.microsoft.com/office/drawing/2014/main" id="{55BDB4F8-B931-DFCA-6CC4-168203919E9C}"/>
              </a:ext>
            </a:extLst>
          </p:cNvPr>
          <p:cNvPicPr>
            <a:picLocks noChangeAspect="1"/>
          </p:cNvPicPr>
          <p:nvPr/>
        </p:nvPicPr>
        <p:blipFill>
          <a:blip r:embed="rId3"/>
          <a:stretch>
            <a:fillRect/>
          </a:stretch>
        </p:blipFill>
        <p:spPr>
          <a:xfrm>
            <a:off x="341097" y="839403"/>
            <a:ext cx="2332677" cy="3704008"/>
          </a:xfrm>
          <a:prstGeom prst="rect">
            <a:avLst/>
          </a:prstGeom>
        </p:spPr>
      </p:pic>
      <p:pic>
        <p:nvPicPr>
          <p:cNvPr id="7" name="Picture 6">
            <a:extLst>
              <a:ext uri="{FF2B5EF4-FFF2-40B4-BE49-F238E27FC236}">
                <a16:creationId xmlns:a16="http://schemas.microsoft.com/office/drawing/2014/main" id="{BA2D28AF-35C3-22CE-76F2-ED61569C2A84}"/>
              </a:ext>
            </a:extLst>
          </p:cNvPr>
          <p:cNvPicPr>
            <a:picLocks noChangeAspect="1"/>
          </p:cNvPicPr>
          <p:nvPr/>
        </p:nvPicPr>
        <p:blipFill>
          <a:blip r:embed="rId4"/>
          <a:stretch>
            <a:fillRect/>
          </a:stretch>
        </p:blipFill>
        <p:spPr>
          <a:xfrm>
            <a:off x="2822358" y="1262062"/>
            <a:ext cx="2009709" cy="2458157"/>
          </a:xfrm>
          <a:prstGeom prst="rect">
            <a:avLst/>
          </a:prstGeom>
        </p:spPr>
      </p:pic>
      <p:sp>
        <p:nvSpPr>
          <p:cNvPr id="14" name="TextBox 13">
            <a:extLst>
              <a:ext uri="{FF2B5EF4-FFF2-40B4-BE49-F238E27FC236}">
                <a16:creationId xmlns:a16="http://schemas.microsoft.com/office/drawing/2014/main" id="{3CEE320F-7DE4-7037-A995-3688B96E18F9}"/>
              </a:ext>
            </a:extLst>
          </p:cNvPr>
          <p:cNvSpPr txBox="1"/>
          <p:nvPr/>
        </p:nvSpPr>
        <p:spPr>
          <a:xfrm>
            <a:off x="4325252" y="4443429"/>
            <a:ext cx="4599214" cy="646331"/>
          </a:xfrm>
          <a:prstGeom prst="rect">
            <a:avLst/>
          </a:prstGeom>
          <a:noFill/>
        </p:spPr>
        <p:txBody>
          <a:bodyPr wrap="square">
            <a:spAutoFit/>
          </a:bodyPr>
          <a:lstStyle/>
          <a:p>
            <a:r>
              <a:rPr lang="en-US" b="1" i="0" dirty="0">
                <a:solidFill>
                  <a:srgbClr val="0F1111"/>
                </a:solidFill>
                <a:effectLst/>
                <a:latin typeface="Amazon Ember"/>
              </a:rPr>
              <a:t>The #1 </a:t>
            </a:r>
            <a:r>
              <a:rPr lang="en-US" b="1" i="1" dirty="0">
                <a:solidFill>
                  <a:srgbClr val="0F1111"/>
                </a:solidFill>
                <a:effectLst/>
                <a:latin typeface="Amazon Ember"/>
              </a:rPr>
              <a:t>New York Times </a:t>
            </a:r>
            <a:r>
              <a:rPr lang="en-US" b="1" i="0" dirty="0">
                <a:solidFill>
                  <a:srgbClr val="0F1111"/>
                </a:solidFill>
                <a:effectLst/>
                <a:latin typeface="Amazon Ember"/>
              </a:rPr>
              <a:t>bestselling novel beloved by millions of readers the world over.</a:t>
            </a:r>
            <a:endParaRPr lang="en-US" dirty="0"/>
          </a:p>
        </p:txBody>
      </p:sp>
      <p:grpSp>
        <p:nvGrpSpPr>
          <p:cNvPr id="21" name="Group 20">
            <a:extLst>
              <a:ext uri="{FF2B5EF4-FFF2-40B4-BE49-F238E27FC236}">
                <a16:creationId xmlns:a16="http://schemas.microsoft.com/office/drawing/2014/main" id="{C13904DF-79ED-A8D2-9255-AB9DCEBD8797}"/>
              </a:ext>
            </a:extLst>
          </p:cNvPr>
          <p:cNvGrpSpPr/>
          <p:nvPr/>
        </p:nvGrpSpPr>
        <p:grpSpPr>
          <a:xfrm>
            <a:off x="0" y="5812971"/>
            <a:ext cx="9144000" cy="996450"/>
            <a:chOff x="0" y="5812971"/>
            <a:chExt cx="9144000" cy="996450"/>
          </a:xfrm>
        </p:grpSpPr>
        <p:sp>
          <p:nvSpPr>
            <p:cNvPr id="22" name="Rectangle 21">
              <a:extLst>
                <a:ext uri="{FF2B5EF4-FFF2-40B4-BE49-F238E27FC236}">
                  <a16:creationId xmlns:a16="http://schemas.microsoft.com/office/drawing/2014/main" id="{73CAA8ED-0EAF-9270-C1CA-52E7340A51E0}"/>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6AD1925D-24A7-F384-8D5D-BCAE12BBE822}"/>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pSp>
      <p:grpSp>
        <p:nvGrpSpPr>
          <p:cNvPr id="2" name="Group 1">
            <a:extLst>
              <a:ext uri="{FF2B5EF4-FFF2-40B4-BE49-F238E27FC236}">
                <a16:creationId xmlns:a16="http://schemas.microsoft.com/office/drawing/2014/main" id="{7A85CA85-910B-3023-189D-764AB5B4F81D}"/>
              </a:ext>
            </a:extLst>
          </p:cNvPr>
          <p:cNvGrpSpPr/>
          <p:nvPr/>
        </p:nvGrpSpPr>
        <p:grpSpPr>
          <a:xfrm>
            <a:off x="33986" y="1633706"/>
            <a:ext cx="3141966" cy="3817659"/>
            <a:chOff x="101977" y="1853714"/>
            <a:chExt cx="3141966" cy="3817659"/>
          </a:xfrm>
        </p:grpSpPr>
        <p:grpSp>
          <p:nvGrpSpPr>
            <p:cNvPr id="5" name="Group 4">
              <a:extLst>
                <a:ext uri="{FF2B5EF4-FFF2-40B4-BE49-F238E27FC236}">
                  <a16:creationId xmlns:a16="http://schemas.microsoft.com/office/drawing/2014/main" id="{6CF40E9F-9541-04EB-1364-5545EAF820A8}"/>
                </a:ext>
              </a:extLst>
            </p:cNvPr>
            <p:cNvGrpSpPr/>
            <p:nvPr/>
          </p:nvGrpSpPr>
          <p:grpSpPr>
            <a:xfrm>
              <a:off x="188089" y="1853714"/>
              <a:ext cx="2765401" cy="2861624"/>
              <a:chOff x="1639406" y="1431718"/>
              <a:chExt cx="4158343" cy="4003041"/>
            </a:xfrm>
          </p:grpSpPr>
          <p:sp>
            <p:nvSpPr>
              <p:cNvPr id="8" name="&quot;Not Allowed&quot; Symbol 7">
                <a:extLst>
                  <a:ext uri="{FF2B5EF4-FFF2-40B4-BE49-F238E27FC236}">
                    <a16:creationId xmlns:a16="http://schemas.microsoft.com/office/drawing/2014/main" id="{78375B9E-D3CB-C5FA-1E89-D00EED91BF31}"/>
                  </a:ext>
                </a:extLst>
              </p:cNvPr>
              <p:cNvSpPr/>
              <p:nvPr/>
            </p:nvSpPr>
            <p:spPr>
              <a:xfrm>
                <a:off x="1639406" y="1431718"/>
                <a:ext cx="4158343" cy="4003041"/>
              </a:xfrm>
              <a:prstGeom prst="noSmoking">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8C891CEA-44E4-C4A0-73E4-1A1863AD2EB7}"/>
                  </a:ext>
                </a:extLst>
              </p:cNvPr>
              <p:cNvSpPr txBox="1"/>
              <p:nvPr/>
            </p:nvSpPr>
            <p:spPr>
              <a:xfrm rot="2691630">
                <a:off x="2294779" y="3174915"/>
                <a:ext cx="2847601" cy="516648"/>
              </a:xfrm>
              <a:prstGeom prst="rect">
                <a:avLst/>
              </a:prstGeom>
              <a:noFill/>
            </p:spPr>
            <p:txBody>
              <a:bodyPr wrap="square" rtlCol="0">
                <a:spAutoFit/>
              </a:bodyPr>
              <a:lstStyle/>
              <a:p>
                <a:pPr algn="ctr"/>
                <a:r>
                  <a:rPr lang="en-US" b="1" dirty="0"/>
                  <a:t>FL.  MAGA  G.O.P.</a:t>
                </a:r>
              </a:p>
            </p:txBody>
          </p:sp>
        </p:grpSp>
        <p:sp>
          <p:nvSpPr>
            <p:cNvPr id="6" name="TextBox 5">
              <a:extLst>
                <a:ext uri="{FF2B5EF4-FFF2-40B4-BE49-F238E27FC236}">
                  <a16:creationId xmlns:a16="http://schemas.microsoft.com/office/drawing/2014/main" id="{EC173C00-2246-46BA-CBB0-19265EDC91AD}"/>
                </a:ext>
              </a:extLst>
            </p:cNvPr>
            <p:cNvSpPr txBox="1"/>
            <p:nvPr/>
          </p:nvSpPr>
          <p:spPr>
            <a:xfrm>
              <a:off x="101977" y="4963487"/>
              <a:ext cx="3141966" cy="707886"/>
            </a:xfrm>
            <a:prstGeom prst="rect">
              <a:avLst/>
            </a:prstGeom>
            <a:noFill/>
          </p:spPr>
          <p:txBody>
            <a:bodyPr wrap="square" rtlCol="0">
              <a:spAutoFit/>
            </a:bodyPr>
            <a:lstStyle/>
            <a:p>
              <a:pPr algn="ctr"/>
              <a:r>
                <a:rPr lang="en-US" sz="2000" b="1" dirty="0">
                  <a:solidFill>
                    <a:srgbClr val="FF0000"/>
                  </a:solidFill>
                </a:rPr>
                <a:t>Banned:  Okaloosa County Schools</a:t>
              </a:r>
            </a:p>
          </p:txBody>
        </p:sp>
      </p:grpSp>
    </p:spTree>
    <p:extLst>
      <p:ext uri="{BB962C8B-B14F-4D97-AF65-F5344CB8AC3E}">
        <p14:creationId xmlns:p14="http://schemas.microsoft.com/office/powerpoint/2010/main" val="1370415000"/>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785E8F4-5828-6054-8AA1-CA4DB3D98F53}"/>
              </a:ext>
            </a:extLst>
          </p:cNvPr>
          <p:cNvPicPr>
            <a:picLocks noChangeAspect="1"/>
          </p:cNvPicPr>
          <p:nvPr/>
        </p:nvPicPr>
        <p:blipFill>
          <a:blip r:embed="rId3"/>
          <a:stretch>
            <a:fillRect/>
          </a:stretch>
        </p:blipFill>
        <p:spPr>
          <a:xfrm>
            <a:off x="538813" y="645990"/>
            <a:ext cx="8204964" cy="4362889"/>
          </a:xfrm>
          <a:prstGeom prst="rect">
            <a:avLst/>
          </a:prstGeom>
        </p:spPr>
      </p:pic>
      <p:sp>
        <p:nvSpPr>
          <p:cNvPr id="12" name="Rectangle 11">
            <a:extLst>
              <a:ext uri="{FF2B5EF4-FFF2-40B4-BE49-F238E27FC236}">
                <a16:creationId xmlns:a16="http://schemas.microsoft.com/office/drawing/2014/main" id="{04E1FE30-106D-C5E2-D7C0-AC498852BB05}"/>
              </a:ext>
            </a:extLst>
          </p:cNvPr>
          <p:cNvSpPr/>
          <p:nvPr/>
        </p:nvSpPr>
        <p:spPr>
          <a:xfrm>
            <a:off x="0" y="5812971"/>
            <a:ext cx="9144000" cy="996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38BCD8-D500-4919-D780-420CF33314A0}"/>
              </a:ext>
            </a:extLst>
          </p:cNvPr>
          <p:cNvSpPr/>
          <p:nvPr/>
        </p:nvSpPr>
        <p:spPr>
          <a:xfrm>
            <a:off x="0" y="1"/>
            <a:ext cx="9196552" cy="76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a:t>BOOK BANNING</a:t>
            </a:r>
          </a:p>
        </p:txBody>
      </p:sp>
      <p:sp>
        <p:nvSpPr>
          <p:cNvPr id="10" name="TextBox 9">
            <a:extLst>
              <a:ext uri="{FF2B5EF4-FFF2-40B4-BE49-F238E27FC236}">
                <a16:creationId xmlns:a16="http://schemas.microsoft.com/office/drawing/2014/main" id="{9D277FA8-24C9-E3A4-0E3C-A272F0C4C2BA}"/>
              </a:ext>
            </a:extLst>
          </p:cNvPr>
          <p:cNvSpPr txBox="1"/>
          <p:nvPr/>
        </p:nvSpPr>
        <p:spPr>
          <a:xfrm>
            <a:off x="538814" y="5933876"/>
            <a:ext cx="8118923" cy="707886"/>
          </a:xfrm>
          <a:prstGeom prst="rect">
            <a:avLst/>
          </a:prstGeom>
          <a:noFill/>
        </p:spPr>
        <p:txBody>
          <a:bodyPr wrap="square" rtlCol="0">
            <a:spAutoFit/>
          </a:bodyPr>
          <a:lstStyle/>
          <a:p>
            <a:pPr algn="ctr"/>
            <a:r>
              <a:rPr lang="en-US" sz="2000" b="1" i="0" dirty="0">
                <a:solidFill>
                  <a:srgbClr val="121212"/>
                </a:solidFill>
                <a:effectLst/>
                <a:latin typeface="GH Guardian Headline"/>
              </a:rPr>
              <a:t>“Banning ideas and authors is not a ‘culture war’ – it’s fascism”</a:t>
            </a:r>
          </a:p>
          <a:p>
            <a:pPr algn="ctr"/>
            <a:r>
              <a:rPr lang="en-US" sz="2000" b="1" dirty="0"/>
              <a:t>Prof. Jason Stanley (2023)”</a:t>
            </a:r>
          </a:p>
        </p:txBody>
      </p:sp>
      <p:grpSp>
        <p:nvGrpSpPr>
          <p:cNvPr id="7" name="Group 6">
            <a:extLst>
              <a:ext uri="{FF2B5EF4-FFF2-40B4-BE49-F238E27FC236}">
                <a16:creationId xmlns:a16="http://schemas.microsoft.com/office/drawing/2014/main" id="{796206EE-822E-C741-D6DF-7B441D753E63}"/>
              </a:ext>
            </a:extLst>
          </p:cNvPr>
          <p:cNvGrpSpPr/>
          <p:nvPr/>
        </p:nvGrpSpPr>
        <p:grpSpPr>
          <a:xfrm>
            <a:off x="2397765" y="3017520"/>
            <a:ext cx="3779152" cy="2294165"/>
            <a:chOff x="2397765" y="3017520"/>
            <a:chExt cx="3779152" cy="2294165"/>
          </a:xfrm>
        </p:grpSpPr>
        <p:grpSp>
          <p:nvGrpSpPr>
            <p:cNvPr id="19" name="Group 18">
              <a:extLst>
                <a:ext uri="{FF2B5EF4-FFF2-40B4-BE49-F238E27FC236}">
                  <a16:creationId xmlns:a16="http://schemas.microsoft.com/office/drawing/2014/main" id="{2B07903D-97D2-5F2C-0D22-5FA651E8DE24}"/>
                </a:ext>
              </a:extLst>
            </p:cNvPr>
            <p:cNvGrpSpPr/>
            <p:nvPr/>
          </p:nvGrpSpPr>
          <p:grpSpPr>
            <a:xfrm>
              <a:off x="4206603" y="3302000"/>
              <a:ext cx="1970314" cy="2009685"/>
              <a:chOff x="4206603" y="3302000"/>
              <a:chExt cx="1970314" cy="2009685"/>
            </a:xfrm>
          </p:grpSpPr>
          <p:sp>
            <p:nvSpPr>
              <p:cNvPr id="11" name="TextBox 10">
                <a:extLst>
                  <a:ext uri="{FF2B5EF4-FFF2-40B4-BE49-F238E27FC236}">
                    <a16:creationId xmlns:a16="http://schemas.microsoft.com/office/drawing/2014/main" id="{90215EF2-6383-00C1-1ED5-2E4D2F598D4E}"/>
                  </a:ext>
                </a:extLst>
              </p:cNvPr>
              <p:cNvSpPr txBox="1"/>
              <p:nvPr/>
            </p:nvSpPr>
            <p:spPr>
              <a:xfrm>
                <a:off x="4206603" y="4850020"/>
                <a:ext cx="1970314" cy="461665"/>
              </a:xfrm>
              <a:prstGeom prst="rect">
                <a:avLst/>
              </a:prstGeom>
              <a:noFill/>
            </p:spPr>
            <p:txBody>
              <a:bodyPr wrap="square" rtlCol="0">
                <a:spAutoFit/>
              </a:bodyPr>
              <a:lstStyle/>
              <a:p>
                <a:pPr algn="ctr"/>
                <a:r>
                  <a:rPr lang="en-US" sz="2400" b="1" dirty="0">
                    <a:solidFill>
                      <a:srgbClr val="FF0000"/>
                    </a:solidFill>
                  </a:rPr>
                  <a:t>FLORIDA #1</a:t>
                </a:r>
              </a:p>
            </p:txBody>
          </p:sp>
          <p:sp>
            <p:nvSpPr>
              <p:cNvPr id="16" name="Oval 15">
                <a:extLst>
                  <a:ext uri="{FF2B5EF4-FFF2-40B4-BE49-F238E27FC236}">
                    <a16:creationId xmlns:a16="http://schemas.microsoft.com/office/drawing/2014/main" id="{B645B253-0CB1-733D-8ED6-CF0835CDAF05}"/>
                  </a:ext>
                </a:extLst>
              </p:cNvPr>
              <p:cNvSpPr/>
              <p:nvPr/>
            </p:nvSpPr>
            <p:spPr>
              <a:xfrm flipV="1">
                <a:off x="4328159" y="3302000"/>
                <a:ext cx="1554479" cy="13364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2B992F0-A813-2A1A-DB08-02B8C594A8FF}"/>
                  </a:ext>
                </a:extLst>
              </p:cNvPr>
              <p:cNvCxnSpPr/>
              <p:nvPr/>
            </p:nvCxnSpPr>
            <p:spPr>
              <a:xfrm>
                <a:off x="5069840" y="4638488"/>
                <a:ext cx="0" cy="29502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2" name="Group 1">
              <a:extLst>
                <a:ext uri="{FF2B5EF4-FFF2-40B4-BE49-F238E27FC236}">
                  <a16:creationId xmlns:a16="http://schemas.microsoft.com/office/drawing/2014/main" id="{BB05001A-2998-02DA-0272-702F80FFCEA0}"/>
                </a:ext>
              </a:extLst>
            </p:cNvPr>
            <p:cNvGrpSpPr/>
            <p:nvPr/>
          </p:nvGrpSpPr>
          <p:grpSpPr>
            <a:xfrm>
              <a:off x="2397765" y="3017520"/>
              <a:ext cx="2174226" cy="2146626"/>
              <a:chOff x="4206603" y="3535680"/>
              <a:chExt cx="1970314" cy="1674458"/>
            </a:xfrm>
          </p:grpSpPr>
          <p:sp>
            <p:nvSpPr>
              <p:cNvPr id="4" name="TextBox 3">
                <a:extLst>
                  <a:ext uri="{FF2B5EF4-FFF2-40B4-BE49-F238E27FC236}">
                    <a16:creationId xmlns:a16="http://schemas.microsoft.com/office/drawing/2014/main" id="{E94E91AB-F023-ECAD-D6F4-BFC9A24E3E52}"/>
                  </a:ext>
                </a:extLst>
              </p:cNvPr>
              <p:cNvSpPr txBox="1"/>
              <p:nvPr/>
            </p:nvSpPr>
            <p:spPr>
              <a:xfrm>
                <a:off x="4206603" y="4850020"/>
                <a:ext cx="1970314" cy="360118"/>
              </a:xfrm>
              <a:prstGeom prst="rect">
                <a:avLst/>
              </a:prstGeom>
              <a:noFill/>
            </p:spPr>
            <p:txBody>
              <a:bodyPr wrap="square" rtlCol="0">
                <a:spAutoFit/>
              </a:bodyPr>
              <a:lstStyle/>
              <a:p>
                <a:pPr algn="ctr"/>
                <a:r>
                  <a:rPr lang="en-US" sz="2400" b="1" dirty="0">
                    <a:solidFill>
                      <a:srgbClr val="FF0000"/>
                    </a:solidFill>
                  </a:rPr>
                  <a:t>TEXAS #2</a:t>
                </a:r>
              </a:p>
            </p:txBody>
          </p:sp>
          <p:sp>
            <p:nvSpPr>
              <p:cNvPr id="5" name="Oval 4">
                <a:extLst>
                  <a:ext uri="{FF2B5EF4-FFF2-40B4-BE49-F238E27FC236}">
                    <a16:creationId xmlns:a16="http://schemas.microsoft.com/office/drawing/2014/main" id="{E1BF9CE0-BF04-7683-A256-9165053AC12E}"/>
                  </a:ext>
                </a:extLst>
              </p:cNvPr>
              <p:cNvSpPr/>
              <p:nvPr/>
            </p:nvSpPr>
            <p:spPr>
              <a:xfrm flipV="1">
                <a:off x="4328160" y="3535680"/>
                <a:ext cx="1483360" cy="11028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62EC4DB-433F-0807-F287-FD91CC572F00}"/>
                  </a:ext>
                </a:extLst>
              </p:cNvPr>
              <p:cNvCxnSpPr/>
              <p:nvPr/>
            </p:nvCxnSpPr>
            <p:spPr>
              <a:xfrm>
                <a:off x="5069840" y="4638488"/>
                <a:ext cx="0" cy="29502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spTree>
    <p:extLst>
      <p:ext uri="{BB962C8B-B14F-4D97-AF65-F5344CB8AC3E}">
        <p14:creationId xmlns:p14="http://schemas.microsoft.com/office/powerpoint/2010/main" val="4020002334"/>
      </p:ext>
    </p:extLst>
  </p:cSld>
  <p:clrMapOvr>
    <a:masterClrMapping/>
  </p:clrMapOvr>
  <mc:AlternateContent xmlns:mc="http://schemas.openxmlformats.org/markup-compatibility/2006" xmlns:p14="http://schemas.microsoft.com/office/powerpoint/2010/main">
    <mc:Choice Requires="p14">
      <p:transition p14:dur="10" advTm="14000"/>
    </mc:Choice>
    <mc:Fallback xmlns="">
      <p:transition advTm="1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4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 GOP's Fascist Assault on Trans People - NEAR FINAL</Template>
  <TotalTime>25141</TotalTime>
  <Words>4830</Words>
  <Application>Microsoft Office PowerPoint</Application>
  <PresentationFormat>On-screen Show (4:3)</PresentationFormat>
  <Paragraphs>741</Paragraphs>
  <Slides>55</Slides>
  <Notes>55</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55</vt:i4>
      </vt:variant>
    </vt:vector>
  </HeadingPairs>
  <TitlesOfParts>
    <vt:vector size="79" baseType="lpstr">
      <vt:lpstr>__Montserrat_ba98fe</vt:lpstr>
      <vt:lpstr>AGaramondPro</vt:lpstr>
      <vt:lpstr>Aharoni</vt:lpstr>
      <vt:lpstr>Amazon Ember</vt:lpstr>
      <vt:lpstr>Arial</vt:lpstr>
      <vt:lpstr>Calibri</vt:lpstr>
      <vt:lpstr>Calibri Light</vt:lpstr>
      <vt:lpstr>cnn_sans_display</vt:lpstr>
      <vt:lpstr>cschoolbook</vt:lpstr>
      <vt:lpstr>Georgia</vt:lpstr>
      <vt:lpstr>GH Guardian Headline</vt:lpstr>
      <vt:lpstr>Google Sans</vt:lpstr>
      <vt:lpstr>GuardianTextEgyptian</vt:lpstr>
      <vt:lpstr>inherit</vt:lpstr>
      <vt:lpstr>iStock Maquette</vt:lpstr>
      <vt:lpstr>Kepler</vt:lpstr>
      <vt:lpstr>Merriweather Sans</vt:lpstr>
      <vt:lpstr>Museo Sans 500</vt:lpstr>
      <vt:lpstr>MV Boli</vt:lpstr>
      <vt:lpstr>Neutraface</vt:lpstr>
      <vt:lpstr>Roboto</vt:lpstr>
      <vt:lpstr>TitilliumRegular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Dale Anderson</dc:creator>
  <cp:lastModifiedBy>Dale Anderson</cp:lastModifiedBy>
  <cp:revision>19</cp:revision>
  <cp:lastPrinted>2023-07-24T20:46:20Z</cp:lastPrinted>
  <dcterms:created xsi:type="dcterms:W3CDTF">2023-07-22T21:18:48Z</dcterms:created>
  <dcterms:modified xsi:type="dcterms:W3CDTF">2024-01-15T14:42:44Z</dcterms:modified>
</cp:coreProperties>
</file>